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2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CF666-8B36-42F5-859B-334224735052}" v="1" dt="2019-03-28T14:06:15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3" autoAdjust="0"/>
  </p:normalViewPr>
  <p:slideViewPr>
    <p:cSldViewPr snapToGrid="0" showGuides="1">
      <p:cViewPr varScale="1">
        <p:scale>
          <a:sx n="86" d="100"/>
          <a:sy n="86" d="100"/>
        </p:scale>
        <p:origin x="10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92CACBE1-13F7-48EE-AAEC-BD0626FF4807}" dt="2019-02-21T15:41:01.749" v="199" actId="207"/>
        <pc:sldMkLst>
          <pc:docMk/>
          <pc:sldMk cId="3074543568" sldId="258"/>
        </pc:sldMkLst>
        <pc:spChg chg="mod">
          <ac:chgData name="Andreas Rahm Eriksson" userId="143f3847-d61d-4143-b359-66d22239a83d" providerId="ADAL" clId="{92CACBE1-13F7-48EE-AAEC-BD0626FF4807}" dt="2019-02-21T15:41:01.749" v="199" actId="207"/>
          <ac:spMkLst>
            <pc:docMk/>
            <pc:sldMk cId="3074543568" sldId="258"/>
            <ac:spMk id="2" creationId="{3F17F480-5324-468F-BFD8-DD1D4B87FEA2}"/>
          </ac:spMkLst>
        </pc:spChg>
      </pc:sldChg>
      <pc:sldChg chg="modSp add modNotesTx">
        <pc:chgData name="Andreas Rahm Eriksson" userId="143f3847-d61d-4143-b359-66d22239a83d" providerId="ADAL" clId="{92CACBE1-13F7-48EE-AAEC-BD0626FF4807}" dt="2019-02-21T15:45:01.045" v="482" actId="20577"/>
        <pc:sldMkLst>
          <pc:docMk/>
          <pc:sldMk cId="3402924539" sldId="259"/>
        </pc:sldMkLst>
        <pc:spChg chg="mod">
          <ac:chgData name="Andreas Rahm Eriksson" userId="143f3847-d61d-4143-b359-66d22239a83d" providerId="ADAL" clId="{92CACBE1-13F7-48EE-AAEC-BD0626FF4807}" dt="2019-02-21T15:43:03.118" v="222" actId="20577"/>
          <ac:spMkLst>
            <pc:docMk/>
            <pc:sldMk cId="3402924539" sldId="259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20088FCE-35EE-48F7-BF13-BF7AB67D03A6}"/>
    <pc:docChg chg="custSel addSld delSld modSld sldOrd">
      <pc:chgData name="Andreas Rahm Eriksson" userId="143f3847-d61d-4143-b359-66d22239a83d" providerId="ADAL" clId="{20088FCE-35EE-48F7-BF13-BF7AB67D03A6}" dt="2019-03-05T09:18:00.008" v="1103"/>
      <pc:docMkLst>
        <pc:docMk/>
      </pc:docMkLst>
      <pc:sldChg chg="modSp">
        <pc:chgData name="Andreas Rahm Eriksson" userId="143f3847-d61d-4143-b359-66d22239a83d" providerId="ADAL" clId="{20088FCE-35EE-48F7-BF13-BF7AB67D03A6}" dt="2019-03-05T08:45:02.263" v="9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20088FCE-35EE-48F7-BF13-BF7AB67D03A6}" dt="2019-03-05T08:45:02.263" v="9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20088FCE-35EE-48F7-BF13-BF7AB67D03A6}" dt="2019-03-05T08:52:09.279" v="282" actId="20577"/>
        <pc:sldMkLst>
          <pc:docMk/>
          <pc:sldMk cId="3074543568" sldId="258"/>
        </pc:sldMkLst>
        <pc:spChg chg="mod">
          <ac:chgData name="Andreas Rahm Eriksson" userId="143f3847-d61d-4143-b359-66d22239a83d" providerId="ADAL" clId="{20088FCE-35EE-48F7-BF13-BF7AB67D03A6}" dt="2019-03-05T08:46:12.472" v="161" actId="207"/>
          <ac:spMkLst>
            <pc:docMk/>
            <pc:sldMk cId="3074543568" sldId="258"/>
            <ac:spMk id="2" creationId="{3F17F480-5324-468F-BFD8-DD1D4B87FEA2}"/>
          </ac:spMkLst>
        </pc:spChg>
      </pc:sldChg>
      <pc:sldChg chg="modSp ord modNotesTx">
        <pc:chgData name="Andreas Rahm Eriksson" userId="143f3847-d61d-4143-b359-66d22239a83d" providerId="ADAL" clId="{20088FCE-35EE-48F7-BF13-BF7AB67D03A6}" dt="2019-03-05T09:18:00.008" v="1103"/>
        <pc:sldMkLst>
          <pc:docMk/>
          <pc:sldMk cId="3402924539" sldId="259"/>
        </pc:sldMkLst>
        <pc:spChg chg="mod">
          <ac:chgData name="Andreas Rahm Eriksson" userId="143f3847-d61d-4143-b359-66d22239a83d" providerId="ADAL" clId="{20088FCE-35EE-48F7-BF13-BF7AB67D03A6}" dt="2019-03-05T08:52:26.159" v="300" actId="207"/>
          <ac:spMkLst>
            <pc:docMk/>
            <pc:sldMk cId="3402924539" sldId="259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5580BEBC-0784-4C3D-B184-6387FB7A501B}"/>
    <pc:docChg chg="undo custSel mod addSld delSld modSld">
      <pc:chgData name="Andreas Rahm Eriksson" userId="143f3847-d61d-4143-b359-66d22239a83d" providerId="ADAL" clId="{5580BEBC-0784-4C3D-B184-6387FB7A501B}" dt="2019-03-05T15:08:12.270" v="425" actId="2696"/>
      <pc:docMkLst>
        <pc:docMk/>
      </pc:docMkLst>
      <pc:sldChg chg="addSp delSp modSp mod setBg setClrOvrMap">
        <pc:chgData name="Andreas Rahm Eriksson" userId="143f3847-d61d-4143-b359-66d22239a83d" providerId="ADAL" clId="{5580BEBC-0784-4C3D-B184-6387FB7A501B}" dt="2019-03-05T15:08:06.989" v="424" actId="20577"/>
        <pc:sldMkLst>
          <pc:docMk/>
          <pc:sldMk cId="3074543568" sldId="258"/>
        </pc:sldMkLst>
        <pc:spChg chg="mod">
          <ac:chgData name="Andreas Rahm Eriksson" userId="143f3847-d61d-4143-b359-66d22239a83d" providerId="ADAL" clId="{5580BEBC-0784-4C3D-B184-6387FB7A501B}" dt="2019-03-05T15:05:31.730" v="212" actId="26606"/>
          <ac:spMkLst>
            <pc:docMk/>
            <pc:sldMk cId="3074543568" sldId="258"/>
            <ac:spMk id="2" creationId="{3F17F480-5324-468F-BFD8-DD1D4B87FEA2}"/>
          </ac:spMkLst>
        </pc:spChg>
        <pc:spChg chg="add del mod">
          <ac:chgData name="Andreas Rahm Eriksson" userId="143f3847-d61d-4143-b359-66d22239a83d" providerId="ADAL" clId="{5580BEBC-0784-4C3D-B184-6387FB7A501B}" dt="2019-03-05T15:08:06.989" v="424" actId="20577"/>
          <ac:spMkLst>
            <pc:docMk/>
            <pc:sldMk cId="3074543568" sldId="258"/>
            <ac:spMk id="3" creationId="{6A77B3FD-52B3-4427-A3F8-7EE388E3614D}"/>
          </ac:spMkLst>
        </pc:spChg>
        <pc:spChg chg="add del">
          <ac:chgData name="Andreas Rahm Eriksson" userId="143f3847-d61d-4143-b359-66d22239a83d" providerId="ADAL" clId="{5580BEBC-0784-4C3D-B184-6387FB7A501B}" dt="2019-03-05T15:04:59.165" v="204" actId="26606"/>
          <ac:spMkLst>
            <pc:docMk/>
            <pc:sldMk cId="3074543568" sldId="258"/>
            <ac:spMk id="8" creationId="{4351DFE5-F63D-4BE0-BDA9-E3EB88F01AA5}"/>
          </ac:spMkLst>
        </pc:spChg>
        <pc:spChg chg="add del">
          <ac:chgData name="Andreas Rahm Eriksson" userId="143f3847-d61d-4143-b359-66d22239a83d" providerId="ADAL" clId="{5580BEBC-0784-4C3D-B184-6387FB7A501B}" dt="2019-03-05T15:05:31.730" v="212" actId="26606"/>
          <ac:spMkLst>
            <pc:docMk/>
            <pc:sldMk cId="3074543568" sldId="258"/>
            <ac:spMk id="30" creationId="{6BDBA639-2A71-4A60-A71A-FF1836F546CE}"/>
          </ac:spMkLst>
        </pc:spChg>
        <pc:spChg chg="add del">
          <ac:chgData name="Andreas Rahm Eriksson" userId="143f3847-d61d-4143-b359-66d22239a83d" providerId="ADAL" clId="{5580BEBC-0784-4C3D-B184-6387FB7A501B}" dt="2019-03-05T15:05:31.730" v="212" actId="26606"/>
          <ac:spMkLst>
            <pc:docMk/>
            <pc:sldMk cId="3074543568" sldId="258"/>
            <ac:spMk id="31" creationId="{D9C506D7-84CB-4057-A44A-465313E78538}"/>
          </ac:spMkLst>
        </pc:spChg>
        <pc:spChg chg="add del">
          <ac:chgData name="Andreas Rahm Eriksson" userId="143f3847-d61d-4143-b359-66d22239a83d" providerId="ADAL" clId="{5580BEBC-0784-4C3D-B184-6387FB7A501B}" dt="2019-03-05T15:05:31.730" v="212" actId="26606"/>
          <ac:spMkLst>
            <pc:docMk/>
            <pc:sldMk cId="3074543568" sldId="258"/>
            <ac:spMk id="33" creationId="{7842FC68-61FD-4700-8A22-BB8B071884DB}"/>
          </ac:spMkLst>
        </pc:spChg>
        <pc:spChg chg="add del">
          <ac:chgData name="Andreas Rahm Eriksson" userId="143f3847-d61d-4143-b359-66d22239a83d" providerId="ADAL" clId="{5580BEBC-0784-4C3D-B184-6387FB7A501B}" dt="2019-03-05T15:05:22.896" v="207" actId="26606"/>
          <ac:spMkLst>
            <pc:docMk/>
            <pc:sldMk cId="3074543568" sldId="258"/>
            <ac:spMk id="43" creationId="{053FB2EE-284F-4C87-AB3D-BBF87A9FAB97}"/>
          </ac:spMkLst>
        </pc:spChg>
        <pc:spChg chg="add del">
          <ac:chgData name="Andreas Rahm Eriksson" userId="143f3847-d61d-4143-b359-66d22239a83d" providerId="ADAL" clId="{5580BEBC-0784-4C3D-B184-6387FB7A501B}" dt="2019-03-05T15:05:25.500" v="209" actId="26606"/>
          <ac:spMkLst>
            <pc:docMk/>
            <pc:sldMk cId="3074543568" sldId="258"/>
            <ac:spMk id="45" creationId="{23962611-DFD5-4092-AAFD-559E3DFCE2C9}"/>
          </ac:spMkLst>
        </pc:spChg>
        <pc:spChg chg="add del">
          <ac:chgData name="Andreas Rahm Eriksson" userId="143f3847-d61d-4143-b359-66d22239a83d" providerId="ADAL" clId="{5580BEBC-0784-4C3D-B184-6387FB7A501B}" dt="2019-03-05T15:05:31.297" v="211" actId="26606"/>
          <ac:spMkLst>
            <pc:docMk/>
            <pc:sldMk cId="3074543568" sldId="258"/>
            <ac:spMk id="47" creationId="{2A8AA5BC-4F7A-4226-8F99-6D824B226A97}"/>
          </ac:spMkLst>
        </pc:spChg>
        <pc:spChg chg="add del">
          <ac:chgData name="Andreas Rahm Eriksson" userId="143f3847-d61d-4143-b359-66d22239a83d" providerId="ADAL" clId="{5580BEBC-0784-4C3D-B184-6387FB7A501B}" dt="2019-03-05T15:05:31.297" v="211" actId="26606"/>
          <ac:spMkLst>
            <pc:docMk/>
            <pc:sldMk cId="3074543568" sldId="258"/>
            <ac:spMk id="48" creationId="{3E5445C6-DD42-4979-86FF-03730E8C6DB0}"/>
          </ac:spMkLst>
        </pc:spChg>
        <pc:grpChg chg="add del">
          <ac:chgData name="Andreas Rahm Eriksson" userId="143f3847-d61d-4143-b359-66d22239a83d" providerId="ADAL" clId="{5580BEBC-0784-4C3D-B184-6387FB7A501B}" dt="2019-03-05T15:05:31.730" v="212" actId="26606"/>
          <ac:grpSpMkLst>
            <pc:docMk/>
            <pc:sldMk cId="3074543568" sldId="258"/>
            <ac:grpSpMk id="32" creationId="{5E208A8B-5EBD-4532-BE72-26414FA7CFF6}"/>
          </ac:grpSpMkLst>
        </pc:grpChg>
        <pc:grpChg chg="add del">
          <ac:chgData name="Andreas Rahm Eriksson" userId="143f3847-d61d-4143-b359-66d22239a83d" providerId="ADAL" clId="{5580BEBC-0784-4C3D-B184-6387FB7A501B}" dt="2019-03-05T15:05:22.896" v="207" actId="26606"/>
          <ac:grpSpMkLst>
            <pc:docMk/>
            <pc:sldMk cId="3074543568" sldId="258"/>
            <ac:grpSpMk id="38" creationId="{D2C4BFA1-2075-4901-9E24-E41D1FDD51FD}"/>
          </ac:grpSpMkLst>
        </pc:grpChg>
        <pc:picChg chg="add del">
          <ac:chgData name="Andreas Rahm Eriksson" userId="143f3847-d61d-4143-b359-66d22239a83d" providerId="ADAL" clId="{5580BEBC-0784-4C3D-B184-6387FB7A501B}" dt="2019-03-05T15:04:59.165" v="204" actId="26606"/>
          <ac:picMkLst>
            <pc:docMk/>
            <pc:sldMk cId="3074543568" sldId="258"/>
            <ac:picMk id="10" creationId="{3AA16612-ACD2-4A16-8F2B-4514FD6BF28F}"/>
          </ac:picMkLst>
        </pc:picChg>
        <pc:picChg chg="add del">
          <ac:chgData name="Andreas Rahm Eriksson" userId="143f3847-d61d-4143-b359-66d22239a83d" providerId="ADAL" clId="{5580BEBC-0784-4C3D-B184-6387FB7A501B}" dt="2019-03-05T15:05:25.500" v="209" actId="26606"/>
          <ac:picMkLst>
            <pc:docMk/>
            <pc:sldMk cId="3074543568" sldId="258"/>
            <ac:picMk id="40" creationId="{2270F1FA-0425-408F-9861-80BF5AFB276D}"/>
          </ac:picMkLst>
        </pc:picChg>
        <pc:cxnChg chg="add del">
          <ac:chgData name="Andreas Rahm Eriksson" userId="143f3847-d61d-4143-b359-66d22239a83d" providerId="ADAL" clId="{5580BEBC-0784-4C3D-B184-6387FB7A501B}" dt="2019-03-05T15:05:31.297" v="211" actId="26606"/>
          <ac:cxnSpMkLst>
            <pc:docMk/>
            <pc:sldMk cId="3074543568" sldId="258"/>
            <ac:cxnSpMk id="42" creationId="{45000665-DFC7-417E-8FD7-516A0F15C975}"/>
          </ac:cxnSpMkLst>
        </pc:cxnChg>
      </pc:sldChg>
      <pc:sldChg chg="modSp modNotesTx">
        <pc:chgData name="Andreas Rahm Eriksson" userId="143f3847-d61d-4143-b359-66d22239a83d" providerId="ADAL" clId="{5580BEBC-0784-4C3D-B184-6387FB7A501B}" dt="2019-03-05T15:04:10.561" v="180" actId="6549"/>
        <pc:sldMkLst>
          <pc:docMk/>
          <pc:sldMk cId="3402924539" sldId="259"/>
        </pc:sldMkLst>
        <pc:spChg chg="mod">
          <ac:chgData name="Andreas Rahm Eriksson" userId="143f3847-d61d-4143-b359-66d22239a83d" providerId="ADAL" clId="{5580BEBC-0784-4C3D-B184-6387FB7A501B}" dt="2019-03-05T15:04:05.658" v="179" actId="207"/>
          <ac:spMkLst>
            <pc:docMk/>
            <pc:sldMk cId="3402924539" sldId="259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53DCF666-8B36-42F5-859B-334224735052}"/>
    <pc:docChg chg="custSel modSld">
      <pc:chgData name="Andreas Rahm Eriksson" userId="143f3847-d61d-4143-b359-66d22239a83d" providerId="ADAL" clId="{53DCF666-8B36-42F5-859B-334224735052}" dt="2019-03-28T14:06:39.634" v="5" actId="478"/>
      <pc:docMkLst>
        <pc:docMk/>
      </pc:docMkLst>
      <pc:sldChg chg="addSp delSp modSp">
        <pc:chgData name="Andreas Rahm Eriksson" userId="143f3847-d61d-4143-b359-66d22239a83d" providerId="ADAL" clId="{53DCF666-8B36-42F5-859B-334224735052}" dt="2019-03-28T14:06:39.634" v="5" actId="478"/>
        <pc:sldMkLst>
          <pc:docMk/>
          <pc:sldMk cId="3154064409" sldId="256"/>
        </pc:sldMkLst>
        <pc:picChg chg="add del mod">
          <ac:chgData name="Andreas Rahm Eriksson" userId="143f3847-d61d-4143-b359-66d22239a83d" providerId="ADAL" clId="{53DCF666-8B36-42F5-859B-334224735052}" dt="2019-03-28T14:06:39.634" v="5" actId="478"/>
          <ac:picMkLst>
            <pc:docMk/>
            <pc:sldMk cId="3154064409" sldId="256"/>
            <ac:picMk id="5" creationId="{03713A17-5C50-439A-B142-D6C0D5F508E8}"/>
          </ac:picMkLst>
        </pc:picChg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  <pc:sldChg chg="modSp add modNotesTx">
        <pc:chgData name="Andreas Rahm Eriksson" userId="143f3847-d61d-4143-b359-66d22239a83d" providerId="ADAL" clId="{BFE4D2A1-D8FF-4A04-BE79-66108577DEE4}" dt="2019-02-21T15:34:14.146" v="860" actId="6549"/>
        <pc:sldMkLst>
          <pc:docMk/>
          <pc:sldMk cId="3074543568" sldId="258"/>
        </pc:sldMkLst>
        <pc:spChg chg="mod">
          <ac:chgData name="Andreas Rahm Eriksson" userId="143f3847-d61d-4143-b359-66d22239a83d" providerId="ADAL" clId="{BFE4D2A1-D8FF-4A04-BE79-66108577DEE4}" dt="2019-02-21T15:34:14.146" v="860" actId="6549"/>
          <ac:spMkLst>
            <pc:docMk/>
            <pc:sldMk cId="3074543568" sldId="258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46E02F75-2AE9-45E4-A016-1510E4D69F17}"/>
    <pc:docChg chg="custSel addSld delSld modSld sldOrd">
      <pc:chgData name="Andreas Rahm Eriksson" userId="143f3847-d61d-4143-b359-66d22239a83d" providerId="ADAL" clId="{46E02F75-2AE9-45E4-A016-1510E4D69F17}" dt="2019-03-21T15:48:37.182" v="1312" actId="207"/>
      <pc:docMkLst>
        <pc:docMk/>
      </pc:docMkLst>
      <pc:sldChg chg="addSp modSp">
        <pc:chgData name="Andreas Rahm Eriksson" userId="143f3847-d61d-4143-b359-66d22239a83d" providerId="ADAL" clId="{46E02F75-2AE9-45E4-A016-1510E4D69F17}" dt="2019-03-21T15:46:23.762" v="1292" actId="207"/>
        <pc:sldMkLst>
          <pc:docMk/>
          <pc:sldMk cId="3154064409" sldId="256"/>
        </pc:sldMkLst>
        <pc:spChg chg="mod">
          <ac:chgData name="Andreas Rahm Eriksson" userId="143f3847-d61d-4143-b359-66d22239a83d" providerId="ADAL" clId="{46E02F75-2AE9-45E4-A016-1510E4D69F17}" dt="2019-03-21T15:46:23.762" v="1292" actId="207"/>
          <ac:spMkLst>
            <pc:docMk/>
            <pc:sldMk cId="3154064409" sldId="256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46E02F75-2AE9-45E4-A016-1510E4D69F17}" dt="2019-03-21T15:46:19.486" v="1291" actId="167"/>
          <ac:picMkLst>
            <pc:docMk/>
            <pc:sldMk cId="3154064409" sldId="256"/>
            <ac:picMk id="3" creationId="{2030B8D4-2005-47EA-9357-79A6CBE86B21}"/>
          </ac:picMkLst>
        </pc:picChg>
      </pc:sldChg>
      <pc:sldChg chg="addSp delSp modSp modNotesTx">
        <pc:chgData name="Andreas Rahm Eriksson" userId="143f3847-d61d-4143-b359-66d22239a83d" providerId="ADAL" clId="{46E02F75-2AE9-45E4-A016-1510E4D69F17}" dt="2019-03-21T15:47:34.227" v="1304" actId="114"/>
        <pc:sldMkLst>
          <pc:docMk/>
          <pc:sldMk cId="3074543568" sldId="258"/>
        </pc:sldMkLst>
        <pc:spChg chg="mod">
          <ac:chgData name="Andreas Rahm Eriksson" userId="143f3847-d61d-4143-b359-66d22239a83d" providerId="ADAL" clId="{46E02F75-2AE9-45E4-A016-1510E4D69F17}" dt="2019-03-21T15:47:25.574" v="1303" actId="207"/>
          <ac:spMkLst>
            <pc:docMk/>
            <pc:sldMk cId="3074543568" sldId="258"/>
            <ac:spMk id="2" creationId="{3F17F480-5324-468F-BFD8-DD1D4B87FEA2}"/>
          </ac:spMkLst>
        </pc:spChg>
        <pc:spChg chg="mod">
          <ac:chgData name="Andreas Rahm Eriksson" userId="143f3847-d61d-4143-b359-66d22239a83d" providerId="ADAL" clId="{46E02F75-2AE9-45E4-A016-1510E4D69F17}" dt="2019-03-21T15:47:34.227" v="1304" actId="114"/>
          <ac:spMkLst>
            <pc:docMk/>
            <pc:sldMk cId="3074543568" sldId="258"/>
            <ac:spMk id="3" creationId="{6A77B3FD-52B3-4427-A3F8-7EE388E3614D}"/>
          </ac:spMkLst>
        </pc:spChg>
        <pc:picChg chg="add ord">
          <ac:chgData name="Andreas Rahm Eriksson" userId="143f3847-d61d-4143-b359-66d22239a83d" providerId="ADAL" clId="{46E02F75-2AE9-45E4-A016-1510E4D69F17}" dt="2019-03-21T15:46:39.433" v="1296" actId="167"/>
          <ac:picMkLst>
            <pc:docMk/>
            <pc:sldMk cId="3074543568" sldId="258"/>
            <ac:picMk id="4" creationId="{4C3D341B-5FA1-4134-85F1-1641EDA829A6}"/>
          </ac:picMkLst>
        </pc:picChg>
        <pc:picChg chg="add del">
          <ac:chgData name="Andreas Rahm Eriksson" userId="143f3847-d61d-4143-b359-66d22239a83d" providerId="ADAL" clId="{46E02F75-2AE9-45E4-A016-1510E4D69F17}" dt="2019-03-21T15:46:05.922" v="1283"/>
          <ac:picMkLst>
            <pc:docMk/>
            <pc:sldMk cId="3074543568" sldId="258"/>
            <ac:picMk id="5" creationId="{9429C2AE-AC90-455E-B3F2-C880020A420F}"/>
          </ac:picMkLst>
        </pc:picChg>
      </pc:sldChg>
      <pc:sldChg chg="addSp modSp modNotesTx">
        <pc:chgData name="Andreas Rahm Eriksson" userId="143f3847-d61d-4143-b359-66d22239a83d" providerId="ADAL" clId="{46E02F75-2AE9-45E4-A016-1510E4D69F17}" dt="2019-03-21T15:48:23.039" v="1310" actId="207"/>
        <pc:sldMkLst>
          <pc:docMk/>
          <pc:sldMk cId="3402924539" sldId="259"/>
        </pc:sldMkLst>
        <pc:spChg chg="mod">
          <ac:chgData name="Andreas Rahm Eriksson" userId="143f3847-d61d-4143-b359-66d22239a83d" providerId="ADAL" clId="{46E02F75-2AE9-45E4-A016-1510E4D69F17}" dt="2019-03-21T15:48:23.039" v="1310" actId="207"/>
          <ac:spMkLst>
            <pc:docMk/>
            <pc:sldMk cId="3402924539" sldId="259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46E02F75-2AE9-45E4-A016-1510E4D69F17}" dt="2019-03-21T15:46:13.425" v="1287" actId="167"/>
          <ac:picMkLst>
            <pc:docMk/>
            <pc:sldMk cId="3402924539" sldId="259"/>
            <ac:picMk id="3" creationId="{C292A1DA-50D6-4A80-8FD5-C67475B3F48D}"/>
          </ac:picMkLst>
        </pc:picChg>
      </pc:sldChg>
      <pc:sldChg chg="addSp modSp add modNotesTx">
        <pc:chgData name="Andreas Rahm Eriksson" userId="143f3847-d61d-4143-b359-66d22239a83d" providerId="ADAL" clId="{46E02F75-2AE9-45E4-A016-1510E4D69F17}" dt="2019-03-21T15:48:37.182" v="1312" actId="207"/>
        <pc:sldMkLst>
          <pc:docMk/>
          <pc:sldMk cId="3725702823" sldId="261"/>
        </pc:sldMkLst>
        <pc:spChg chg="mod">
          <ac:chgData name="Andreas Rahm Eriksson" userId="143f3847-d61d-4143-b359-66d22239a83d" providerId="ADAL" clId="{46E02F75-2AE9-45E4-A016-1510E4D69F17}" dt="2019-03-21T15:48:37.182" v="1312" actId="207"/>
          <ac:spMkLst>
            <pc:docMk/>
            <pc:sldMk cId="3725702823" sldId="261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46E02F75-2AE9-45E4-A016-1510E4D69F17}" dt="2019-03-21T15:46:09.906" v="1285" actId="167"/>
          <ac:picMkLst>
            <pc:docMk/>
            <pc:sldMk cId="3725702823" sldId="261"/>
            <ac:picMk id="3" creationId="{61E6057C-AF15-4496-B791-FEDDB8E475FF}"/>
          </ac:picMkLst>
        </pc:picChg>
      </pc:sldChg>
      <pc:sldChg chg="addSp modSp add ord modNotesTx">
        <pc:chgData name="Andreas Rahm Eriksson" userId="143f3847-d61d-4143-b359-66d22239a83d" providerId="ADAL" clId="{46E02F75-2AE9-45E4-A016-1510E4D69F17}" dt="2019-03-21T15:47:59.705" v="1307" actId="207"/>
        <pc:sldMkLst>
          <pc:docMk/>
          <pc:sldMk cId="2622009817" sldId="262"/>
        </pc:sldMkLst>
        <pc:spChg chg="mod">
          <ac:chgData name="Andreas Rahm Eriksson" userId="143f3847-d61d-4143-b359-66d22239a83d" providerId="ADAL" clId="{46E02F75-2AE9-45E4-A016-1510E4D69F17}" dt="2019-03-21T15:47:59.705" v="1307" actId="207"/>
          <ac:spMkLst>
            <pc:docMk/>
            <pc:sldMk cId="2622009817" sldId="262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46E02F75-2AE9-45E4-A016-1510E4D69F17}" dt="2019-03-21T15:46:16.592" v="1289" actId="167"/>
          <ac:picMkLst>
            <pc:docMk/>
            <pc:sldMk cId="2622009817" sldId="262"/>
            <ac:picMk id="3" creationId="{E24FB013-4740-40E3-BCAE-A461C77331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46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hur ni går tillväga med ert systematiska kvalitetsarbete idag och om Forms på något sätt kan bidra till förändringar.</a:t>
            </a:r>
          </a:p>
          <a:p>
            <a:r>
              <a:rPr lang="sv-SE" b="1" dirty="0"/>
              <a:t>Tips!</a:t>
            </a:r>
          </a:p>
          <a:p>
            <a:r>
              <a:rPr lang="sv-SE" b="0" dirty="0"/>
              <a:t>Utvärderingar</a:t>
            </a:r>
          </a:p>
          <a:p>
            <a:r>
              <a:rPr lang="sv-SE" b="0" dirty="0"/>
              <a:t>Exit-tickets</a:t>
            </a:r>
          </a:p>
          <a:p>
            <a:r>
              <a:rPr lang="sv-SE" b="0" dirty="0"/>
              <a:t>Kamratbedömning</a:t>
            </a:r>
          </a:p>
          <a:p>
            <a:r>
              <a:rPr lang="sv-SE" b="0" dirty="0"/>
              <a:t>Förkunskaper</a:t>
            </a:r>
          </a:p>
          <a:p>
            <a:r>
              <a:rPr lang="sv-SE" b="0" dirty="0"/>
              <a:t>Mäta </a:t>
            </a:r>
            <a:r>
              <a:rPr lang="sv-SE" b="0" dirty="0" err="1"/>
              <a:t>studiero</a:t>
            </a:r>
            <a:r>
              <a:rPr lang="sv-SE" b="0" dirty="0"/>
              <a:t>, trygghet,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32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vilken data ni kan samla in för att för att förbättra er verksamhet.</a:t>
            </a:r>
          </a:p>
          <a:p>
            <a:r>
              <a:rPr lang="sv-SE" b="0" dirty="0"/>
              <a:t>Exempel kan vara mäta trygghet, skolmat, personalens bemötande, utvärdera lektioner, exit-tickets, med mera.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0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hur ni kan använda frågeformulär med eleverna.</a:t>
            </a:r>
          </a:p>
          <a:p>
            <a:r>
              <a:rPr lang="sv-SE" b="0" dirty="0"/>
              <a:t>Exempelvis instuderingsfrågor, exit-ticket, träningsuppgifter i matematik, glosor.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0651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Skapa ett frågeformulär som du delar med eleverna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49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030B8D4-2005-47EA-9357-79A6CBE86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4FB013-4740-40E3-BCAE-A461C7733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Forms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stödja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vårt systematiska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kvalitetsarbete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200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292A1DA-50D6-4A80-8FD5-C67475B3F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Vilken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data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är intressant för oss att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analysera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som kan leda till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förbättringar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292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1E6057C-AF15-4496-B791-FEDDB8E47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vi använda oss av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frågeformulär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tillsammans med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eleverna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570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C3D341B-5FA1-4134-85F1-1641EDA82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Veckans utmaning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77B3FD-52B3-4427-A3F8-7EE388E3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i="1" dirty="0">
                <a:solidFill>
                  <a:schemeClr val="accent6">
                    <a:lumMod val="75000"/>
                  </a:schemeClr>
                </a:solidFill>
              </a:rPr>
              <a:t>Skapa ett frågeformulär med 10 frågor till dina elever som är självrättande.</a:t>
            </a:r>
          </a:p>
          <a:p>
            <a:pPr marL="0" indent="0" algn="ctr">
              <a:buNone/>
            </a:pPr>
            <a:endParaRPr lang="sv-SE" sz="4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4000" i="1" dirty="0">
                <a:solidFill>
                  <a:schemeClr val="accent6">
                    <a:lumMod val="75000"/>
                  </a:schemeClr>
                </a:solidFill>
              </a:rPr>
              <a:t>Gör en utvärdering på något moment du genomfört. Tex. En lektion.</a:t>
            </a:r>
          </a:p>
        </p:txBody>
      </p:sp>
    </p:spTree>
    <p:extLst>
      <p:ext uri="{BB962C8B-B14F-4D97-AF65-F5344CB8AC3E}">
        <p14:creationId xmlns:p14="http://schemas.microsoft.com/office/powerpoint/2010/main" val="307454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EFA571E8B9CB4DA8397094AFF2996C" ma:contentTypeVersion="5" ma:contentTypeDescription="Skapa ett nytt dokument." ma:contentTypeScope="" ma:versionID="e16de83d58c2f0fb5a662664c716a542">
  <xsd:schema xmlns:xsd="http://www.w3.org/2001/XMLSchema" xmlns:xs="http://www.w3.org/2001/XMLSchema" xmlns:p="http://schemas.microsoft.com/office/2006/metadata/properties" xmlns:ns2="fb54af88-d5c4-4a6c-8485-e661f4ae560e" xmlns:ns3="35abbbd5-36e9-43d2-97a5-030134e026c0" targetNamespace="http://schemas.microsoft.com/office/2006/metadata/properties" ma:root="true" ma:fieldsID="377699d306c1b905d191f6a6e27b637e" ns2:_="" ns3:_="">
    <xsd:import namespace="fb54af88-d5c4-4a6c-8485-e661f4ae560e"/>
    <xsd:import namespace="35abbbd5-36e9-43d2-97a5-030134e02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4af88-d5c4-4a6c-8485-e661f4ae5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bbbd5-36e9-43d2-97a5-030134e02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3A50F4-35C9-45CD-BAD8-256C6BBA3299}"/>
</file>

<file path=customXml/itemProps2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57EA1-9C2E-4F26-9F40-01E67CCF871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3122bc0-ee8b-4ef0-9a2c-f057a82d79e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Bredbild</PresentationFormat>
  <Paragraphs>25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Office-tema</vt:lpstr>
      <vt:lpstr>DISKUTERA</vt:lpstr>
      <vt:lpstr>Hur kan Forms stödja vårt systematiska kvalitetsarbete?</vt:lpstr>
      <vt:lpstr>Vilken data är intressant för oss att analysera som kan leda till förbättringar?</vt:lpstr>
      <vt:lpstr>Hur kan vi använda oss av frågeformulär tillsammans med eleverna?</vt:lpstr>
      <vt:lpstr>Veckans utmaning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Andreas Rahm Eriksson</cp:lastModifiedBy>
  <cp:revision>1</cp:revision>
  <dcterms:created xsi:type="dcterms:W3CDTF">2019-02-21T13:31:13Z</dcterms:created>
  <dcterms:modified xsi:type="dcterms:W3CDTF">2019-03-28T14:06:46Z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0x0101009AEFA571E8B9CB4DA8397094AFF2996C</vt:lpwstr>
  </property>
</Properties>
</file>