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6" r:id="rId7"/>
    <p:sldId id="261" r:id="rId8"/>
    <p:sldId id="265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3" autoAdjust="0"/>
  </p:normalViewPr>
  <p:slideViewPr>
    <p:cSldViewPr snapToGrid="0" showGuides="1">
      <p:cViewPr varScale="1">
        <p:scale>
          <a:sx n="130" d="100"/>
          <a:sy n="130" d="100"/>
        </p:scale>
        <p:origin x="14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Rahm Eriksson" userId="143f3847-d61d-4143-b359-66d22239a83d" providerId="ADAL" clId="{92CACBE1-13F7-48EE-AAEC-BD0626FF4807}"/>
    <pc:docChg chg="custSel addSld delSld modSld">
      <pc:chgData name="Andreas Rahm Eriksson" userId="143f3847-d61d-4143-b359-66d22239a83d" providerId="ADAL" clId="{92CACBE1-13F7-48EE-AAEC-BD0626FF4807}" dt="2019-02-21T15:47:28.416" v="594" actId="20577"/>
      <pc:docMkLst>
        <pc:docMk/>
      </pc:docMkLst>
      <pc:sldChg chg="modSp">
        <pc:chgData name="Andreas Rahm Eriksson" userId="143f3847-d61d-4143-b359-66d22239a83d" providerId="ADAL" clId="{92CACBE1-13F7-48EE-AAEC-BD0626FF4807}" dt="2019-02-21T15:39:17.421" v="0" actId="20577"/>
        <pc:sldMkLst>
          <pc:docMk/>
          <pc:sldMk cId="3154064409" sldId="256"/>
        </pc:sldMkLst>
        <pc:spChg chg="mod">
          <ac:chgData name="Andreas Rahm Eriksson" userId="143f3847-d61d-4143-b359-66d22239a83d" providerId="ADAL" clId="{92CACBE1-13F7-48EE-AAEC-BD0626FF4807}" dt="2019-02-21T15:39:17.421" v="0" actId="20577"/>
          <ac:spMkLst>
            <pc:docMk/>
            <pc:sldMk cId="3154064409" sldId="256"/>
            <ac:spMk id="2" creationId="{3F17F480-5324-468F-BFD8-DD1D4B87FEA2}"/>
          </ac:spMkLst>
        </pc:spChg>
      </pc:sldChg>
    </pc:docChg>
  </pc:docChgLst>
  <pc:docChgLst>
    <pc:chgData name="Andreas Rahm Eriksson" userId="143f3847-d61d-4143-b359-66d22239a83d" providerId="ADAL" clId="{BFE4D2A1-D8FF-4A04-BE79-66108577DEE4}"/>
    <pc:docChg chg="custSel addSld modSld sldOrd">
      <pc:chgData name="Andreas Rahm Eriksson" userId="143f3847-d61d-4143-b359-66d22239a83d" providerId="ADAL" clId="{BFE4D2A1-D8FF-4A04-BE79-66108577DEE4}" dt="2019-02-21T15:36:54.659" v="1091" actId="6549"/>
      <pc:docMkLst>
        <pc:docMk/>
      </pc:docMkLst>
      <pc:sldChg chg="delSp modSp add setBg">
        <pc:chgData name="Andreas Rahm Eriksson" userId="143f3847-d61d-4143-b359-66d22239a83d" providerId="ADAL" clId="{BFE4D2A1-D8FF-4A04-BE79-66108577DEE4}" dt="2019-02-21T13:32:19.749" v="22" actId="242"/>
        <pc:sldMkLst>
          <pc:docMk/>
          <pc:sldMk cId="3154064409" sldId="256"/>
        </pc:sldMkLst>
        <pc:spChg chg="mod">
          <ac:chgData name="Andreas Rahm Eriksson" userId="143f3847-d61d-4143-b359-66d22239a83d" providerId="ADAL" clId="{BFE4D2A1-D8FF-4A04-BE79-66108577DEE4}" dt="2019-02-21T13:32:19.749" v="22" actId="242"/>
          <ac:spMkLst>
            <pc:docMk/>
            <pc:sldMk cId="3154064409" sldId="256"/>
            <ac:spMk id="2" creationId="{3F17F480-5324-468F-BFD8-DD1D4B87FEA2}"/>
          </ac:spMkLst>
        </pc:spChg>
        <pc:spChg chg="del">
          <ac:chgData name="Andreas Rahm Eriksson" userId="143f3847-d61d-4143-b359-66d22239a83d" providerId="ADAL" clId="{BFE4D2A1-D8FF-4A04-BE79-66108577DEE4}" dt="2019-02-21T13:32:03.289" v="19" actId="478"/>
          <ac:spMkLst>
            <pc:docMk/>
            <pc:sldMk cId="3154064409" sldId="256"/>
            <ac:spMk id="3" creationId="{46214B78-EC65-4F34-AE68-FBA29CEACBC6}"/>
          </ac:spMkLst>
        </pc:spChg>
      </pc:sldChg>
    </pc:docChg>
  </pc:docChgLst>
  <pc:docChgLst>
    <pc:chgData name="Andy Rahm Eriksson" userId="143f3847-d61d-4143-b359-66d22239a83d" providerId="ADAL" clId="{5044E22E-D3D1-47CF-A589-6D9BE26F5994}"/>
    <pc:docChg chg="modSld">
      <pc:chgData name="Andy Rahm Eriksson" userId="143f3847-d61d-4143-b359-66d22239a83d" providerId="ADAL" clId="{5044E22E-D3D1-47CF-A589-6D9BE26F5994}" dt="2019-09-17T05:52:29.501" v="11" actId="20577"/>
      <pc:docMkLst>
        <pc:docMk/>
      </pc:docMkLst>
      <pc:sldChg chg="modNotesTx">
        <pc:chgData name="Andy Rahm Eriksson" userId="143f3847-d61d-4143-b359-66d22239a83d" providerId="ADAL" clId="{5044E22E-D3D1-47CF-A589-6D9BE26F5994}" dt="2019-09-17T05:52:29.501" v="11" actId="20577"/>
        <pc:sldMkLst>
          <pc:docMk/>
          <pc:sldMk cId="3440026932" sldId="266"/>
        </pc:sldMkLst>
      </pc:sldChg>
    </pc:docChg>
  </pc:docChgLst>
  <pc:docChgLst>
    <pc:chgData name="Andreas Rahm Eriksson" userId="143f3847-d61d-4143-b359-66d22239a83d" providerId="ADAL" clId="{20088FCE-35EE-48F7-BF13-BF7AB67D03A6}"/>
    <pc:docChg chg="custSel addSld delSld modSld sldOrd">
      <pc:chgData name="Andreas Rahm Eriksson" userId="143f3847-d61d-4143-b359-66d22239a83d" providerId="ADAL" clId="{20088FCE-35EE-48F7-BF13-BF7AB67D03A6}" dt="2019-03-05T09:18:00.008" v="1103"/>
      <pc:docMkLst>
        <pc:docMk/>
      </pc:docMkLst>
      <pc:sldChg chg="modSp">
        <pc:chgData name="Andreas Rahm Eriksson" userId="143f3847-d61d-4143-b359-66d22239a83d" providerId="ADAL" clId="{20088FCE-35EE-48F7-BF13-BF7AB67D03A6}" dt="2019-03-05T08:45:02.263" v="9" actId="20577"/>
        <pc:sldMkLst>
          <pc:docMk/>
          <pc:sldMk cId="3154064409" sldId="256"/>
        </pc:sldMkLst>
        <pc:spChg chg="mod">
          <ac:chgData name="Andreas Rahm Eriksson" userId="143f3847-d61d-4143-b359-66d22239a83d" providerId="ADAL" clId="{20088FCE-35EE-48F7-BF13-BF7AB67D03A6}" dt="2019-03-05T08:45:02.263" v="9" actId="20577"/>
          <ac:spMkLst>
            <pc:docMk/>
            <pc:sldMk cId="3154064409" sldId="256"/>
            <ac:spMk id="2" creationId="{3F17F480-5324-468F-BFD8-DD1D4B87FEA2}"/>
          </ac:spMkLst>
        </pc:spChg>
      </pc:sldChg>
      <pc:sldChg chg="modSp add ord modNotesTx">
        <pc:chgData name="Andreas Rahm Eriksson" userId="143f3847-d61d-4143-b359-66d22239a83d" providerId="ADAL" clId="{20088FCE-35EE-48F7-BF13-BF7AB67D03A6}" dt="2019-03-05T09:17:54.970" v="1101"/>
        <pc:sldMkLst>
          <pc:docMk/>
          <pc:sldMk cId="2606731654" sldId="260"/>
        </pc:sldMkLst>
        <pc:spChg chg="mod">
          <ac:chgData name="Andreas Rahm Eriksson" userId="143f3847-d61d-4143-b359-66d22239a83d" providerId="ADAL" clId="{20088FCE-35EE-48F7-BF13-BF7AB67D03A6}" dt="2019-03-05T08:55:34.695" v="682" actId="20577"/>
          <ac:spMkLst>
            <pc:docMk/>
            <pc:sldMk cId="2606731654" sldId="260"/>
            <ac:spMk id="2" creationId="{3F17F480-5324-468F-BFD8-DD1D4B87FEA2}"/>
          </ac:spMkLst>
        </pc:spChg>
      </pc:sldChg>
    </pc:docChg>
  </pc:docChgLst>
  <pc:docChgLst>
    <pc:chgData name="Andreas Rahm Eriksson" userId="143f3847-d61d-4143-b359-66d22239a83d" providerId="ADAL" clId="{C1511754-1313-4227-BCA7-EA762D39C120}"/>
    <pc:docChg chg="custSel addSld delSld modSld">
      <pc:chgData name="Andreas Rahm Eriksson" userId="143f3847-d61d-4143-b359-66d22239a83d" providerId="ADAL" clId="{C1511754-1313-4227-BCA7-EA762D39C120}" dt="2019-03-21T14:53:56.811" v="1042" actId="20577"/>
      <pc:docMkLst>
        <pc:docMk/>
      </pc:docMkLst>
      <pc:sldChg chg="addSp modSp">
        <pc:chgData name="Andreas Rahm Eriksson" userId="143f3847-d61d-4143-b359-66d22239a83d" providerId="ADAL" clId="{C1511754-1313-4227-BCA7-EA762D39C120}" dt="2019-03-21T06:34:04.120" v="198" actId="207"/>
        <pc:sldMkLst>
          <pc:docMk/>
          <pc:sldMk cId="3154064409" sldId="256"/>
        </pc:sldMkLst>
        <pc:spChg chg="mod">
          <ac:chgData name="Andreas Rahm Eriksson" userId="143f3847-d61d-4143-b359-66d22239a83d" providerId="ADAL" clId="{C1511754-1313-4227-BCA7-EA762D39C120}" dt="2019-03-21T06:34:04.120" v="198" actId="207"/>
          <ac:spMkLst>
            <pc:docMk/>
            <pc:sldMk cId="3154064409" sldId="256"/>
            <ac:spMk id="2" creationId="{3F17F480-5324-468F-BFD8-DD1D4B87FEA2}"/>
          </ac:spMkLst>
        </pc:spChg>
        <pc:picChg chg="add ord">
          <ac:chgData name="Andreas Rahm Eriksson" userId="143f3847-d61d-4143-b359-66d22239a83d" providerId="ADAL" clId="{C1511754-1313-4227-BCA7-EA762D39C120}" dt="2019-03-21T06:33:15.289" v="188" actId="167"/>
          <ac:picMkLst>
            <pc:docMk/>
            <pc:sldMk cId="3154064409" sldId="256"/>
            <ac:picMk id="3" creationId="{571BBF8C-8108-4C00-88FB-43465C07B8F0}"/>
          </ac:picMkLst>
        </pc:picChg>
      </pc:sldChg>
      <pc:sldChg chg="addSp delSp modSp del">
        <pc:chgData name="Andreas Rahm Eriksson" userId="143f3847-d61d-4143-b359-66d22239a83d" providerId="ADAL" clId="{C1511754-1313-4227-BCA7-EA762D39C120}" dt="2019-03-21T06:33:49.012" v="196" actId="2696"/>
        <pc:sldMkLst>
          <pc:docMk/>
          <pc:sldMk cId="3074543568" sldId="258"/>
        </pc:sldMkLst>
        <pc:picChg chg="add del ord">
          <ac:chgData name="Andreas Rahm Eriksson" userId="143f3847-d61d-4143-b359-66d22239a83d" providerId="ADAL" clId="{C1511754-1313-4227-BCA7-EA762D39C120}" dt="2019-03-21T06:33:46.634" v="195" actId="478"/>
          <ac:picMkLst>
            <pc:docMk/>
            <pc:sldMk cId="3074543568" sldId="258"/>
            <ac:picMk id="4" creationId="{F72A4493-6B82-4E23-ACC9-0F2E5CCEB502}"/>
          </ac:picMkLst>
        </pc:picChg>
      </pc:sldChg>
      <pc:sldChg chg="addSp modSp modNotesTx">
        <pc:chgData name="Andreas Rahm Eriksson" userId="143f3847-d61d-4143-b359-66d22239a83d" providerId="ADAL" clId="{C1511754-1313-4227-BCA7-EA762D39C120}" dt="2019-03-21T08:14:48.265" v="792" actId="6549"/>
        <pc:sldMkLst>
          <pc:docMk/>
          <pc:sldMk cId="2606731654" sldId="260"/>
        </pc:sldMkLst>
        <pc:spChg chg="mod">
          <ac:chgData name="Andreas Rahm Eriksson" userId="143f3847-d61d-4143-b359-66d22239a83d" providerId="ADAL" clId="{C1511754-1313-4227-BCA7-EA762D39C120}" dt="2019-03-21T08:14:48.265" v="792" actId="6549"/>
          <ac:spMkLst>
            <pc:docMk/>
            <pc:sldMk cId="2606731654" sldId="260"/>
            <ac:spMk id="2" creationId="{3F17F480-5324-468F-BFD8-DD1D4B87FEA2}"/>
          </ac:spMkLst>
        </pc:spChg>
        <pc:picChg chg="add ord">
          <ac:chgData name="Andreas Rahm Eriksson" userId="143f3847-d61d-4143-b359-66d22239a83d" providerId="ADAL" clId="{C1511754-1313-4227-BCA7-EA762D39C120}" dt="2019-03-21T06:33:20.980" v="190" actId="167"/>
          <ac:picMkLst>
            <pc:docMk/>
            <pc:sldMk cId="2606731654" sldId="260"/>
            <ac:picMk id="3" creationId="{11E31685-B246-42D6-B996-69AD6EFAC6AA}"/>
          </ac:picMkLst>
        </pc:picChg>
      </pc:sldChg>
      <pc:sldChg chg="addSp modSp add modNotesTx">
        <pc:chgData name="Andreas Rahm Eriksson" userId="143f3847-d61d-4143-b359-66d22239a83d" providerId="ADAL" clId="{C1511754-1313-4227-BCA7-EA762D39C120}" dt="2019-03-21T14:53:56.811" v="1042" actId="20577"/>
        <pc:sldMkLst>
          <pc:docMk/>
          <pc:sldMk cId="897620240" sldId="261"/>
        </pc:sldMkLst>
        <pc:spChg chg="mod">
          <ac:chgData name="Andreas Rahm Eriksson" userId="143f3847-d61d-4143-b359-66d22239a83d" providerId="ADAL" clId="{C1511754-1313-4227-BCA7-EA762D39C120}" dt="2019-03-21T07:22:43.322" v="765" actId="207"/>
          <ac:spMkLst>
            <pc:docMk/>
            <pc:sldMk cId="897620240" sldId="261"/>
            <ac:spMk id="2" creationId="{3F17F480-5324-468F-BFD8-DD1D4B87FEA2}"/>
          </ac:spMkLst>
        </pc:spChg>
        <pc:picChg chg="add ord">
          <ac:chgData name="Andreas Rahm Eriksson" userId="143f3847-d61d-4143-b359-66d22239a83d" providerId="ADAL" clId="{C1511754-1313-4227-BCA7-EA762D39C120}" dt="2019-03-21T06:33:25.923" v="192" actId="167"/>
          <ac:picMkLst>
            <pc:docMk/>
            <pc:sldMk cId="897620240" sldId="261"/>
            <ac:picMk id="3" creationId="{C8004C7A-0901-498A-A2BC-1F614A6DC844}"/>
          </ac:picMkLst>
        </pc:picChg>
      </pc:sldChg>
      <pc:sldChg chg="addSp delSp modSp add setBg">
        <pc:chgData name="Andreas Rahm Eriksson" userId="143f3847-d61d-4143-b359-66d22239a83d" providerId="ADAL" clId="{C1511754-1313-4227-BCA7-EA762D39C120}" dt="2019-03-21T09:44:38.697" v="987" actId="1076"/>
        <pc:sldMkLst>
          <pc:docMk/>
          <pc:sldMk cId="1972245344" sldId="265"/>
        </pc:sldMkLst>
        <pc:spChg chg="mod">
          <ac:chgData name="Andreas Rahm Eriksson" userId="143f3847-d61d-4143-b359-66d22239a83d" providerId="ADAL" clId="{C1511754-1313-4227-BCA7-EA762D39C120}" dt="2019-03-21T08:50:55.322" v="943" actId="20577"/>
          <ac:spMkLst>
            <pc:docMk/>
            <pc:sldMk cId="1972245344" sldId="265"/>
            <ac:spMk id="7" creationId="{12DF0701-5F54-452D-ABEF-AC03AA9D0EAB}"/>
          </ac:spMkLst>
        </pc:spChg>
        <pc:spChg chg="add del mod">
          <ac:chgData name="Andreas Rahm Eriksson" userId="143f3847-d61d-4143-b359-66d22239a83d" providerId="ADAL" clId="{C1511754-1313-4227-BCA7-EA762D39C120}" dt="2019-03-21T09:43:31.295" v="971" actId="478"/>
          <ac:spMkLst>
            <pc:docMk/>
            <pc:sldMk cId="1972245344" sldId="265"/>
            <ac:spMk id="11" creationId="{EF6AB3CA-F30B-4E80-8F8B-E45B6B9A6C8C}"/>
          </ac:spMkLst>
        </pc:spChg>
        <pc:picChg chg="add mod ord">
          <ac:chgData name="Andreas Rahm Eriksson" userId="143f3847-d61d-4143-b359-66d22239a83d" providerId="ADAL" clId="{C1511754-1313-4227-BCA7-EA762D39C120}" dt="2019-03-21T09:44:24.173" v="983" actId="1076"/>
          <ac:picMkLst>
            <pc:docMk/>
            <pc:sldMk cId="1972245344" sldId="265"/>
            <ac:picMk id="4" creationId="{C6EBFA06-DC22-4F03-A78E-83C671793005}"/>
          </ac:picMkLst>
        </pc:picChg>
        <pc:picChg chg="add mod modCrop">
          <ac:chgData name="Andreas Rahm Eriksson" userId="143f3847-d61d-4143-b359-66d22239a83d" providerId="ADAL" clId="{C1511754-1313-4227-BCA7-EA762D39C120}" dt="2019-03-21T09:44:38.697" v="987" actId="1076"/>
          <ac:picMkLst>
            <pc:docMk/>
            <pc:sldMk cId="1972245344" sldId="265"/>
            <ac:picMk id="8" creationId="{96BD38C3-AB4B-44C7-B350-0D32E60D4CEE}"/>
          </ac:picMkLst>
        </pc:picChg>
        <pc:picChg chg="add mod ord">
          <ac:chgData name="Andreas Rahm Eriksson" userId="143f3847-d61d-4143-b359-66d22239a83d" providerId="ADAL" clId="{C1511754-1313-4227-BCA7-EA762D39C120}" dt="2019-03-21T09:44:36.467" v="986" actId="1076"/>
          <ac:picMkLst>
            <pc:docMk/>
            <pc:sldMk cId="1972245344" sldId="265"/>
            <ac:picMk id="10" creationId="{5628F1B4-00EF-450F-B1DD-C8099596383F}"/>
          </ac:picMkLst>
        </pc:picChg>
      </pc:sldChg>
      <pc:sldChg chg="modSp add modNotesTx">
        <pc:chgData name="Andreas Rahm Eriksson" userId="143f3847-d61d-4143-b359-66d22239a83d" providerId="ADAL" clId="{C1511754-1313-4227-BCA7-EA762D39C120}" dt="2019-03-21T14:51:26.683" v="988" actId="207"/>
        <pc:sldMkLst>
          <pc:docMk/>
          <pc:sldMk cId="3440026932" sldId="266"/>
        </pc:sldMkLst>
        <pc:spChg chg="mod">
          <ac:chgData name="Andreas Rahm Eriksson" userId="143f3847-d61d-4143-b359-66d22239a83d" providerId="ADAL" clId="{C1511754-1313-4227-BCA7-EA762D39C120}" dt="2019-03-21T14:51:26.683" v="988" actId="207"/>
          <ac:spMkLst>
            <pc:docMk/>
            <pc:sldMk cId="3440026932" sldId="266"/>
            <ac:spMk id="2" creationId="{3F17F480-5324-468F-BFD8-DD1D4B87FEA2}"/>
          </ac:spMkLst>
        </pc:spChg>
      </pc:sldChg>
    </pc:docChg>
  </pc:docChgLst>
  <pc:docChgLst>
    <pc:chgData name="Andreas Rahm Eriksson" userId="143f3847-d61d-4143-b359-66d22239a83d" providerId="ADAL" clId="{5580BEBC-0784-4C3D-B184-6387FB7A501B}"/>
    <pc:docChg chg="undo custSel mod addSld delSld modSld">
      <pc:chgData name="Andreas Rahm Eriksson" userId="143f3847-d61d-4143-b359-66d22239a83d" providerId="ADAL" clId="{5580BEBC-0784-4C3D-B184-6387FB7A501B}" dt="2019-03-05T15:08:12.270" v="425" actId="2696"/>
      <pc:docMkLst>
        <pc:docMk/>
      </pc:docMkLst>
      <pc:sldChg chg="modSp modNotesTx">
        <pc:chgData name="Andreas Rahm Eriksson" userId="143f3847-d61d-4143-b359-66d22239a83d" providerId="ADAL" clId="{5580BEBC-0784-4C3D-B184-6387FB7A501B}" dt="2019-03-05T15:07:14.127" v="350" actId="207"/>
        <pc:sldMkLst>
          <pc:docMk/>
          <pc:sldMk cId="2606731654" sldId="260"/>
        </pc:sldMkLst>
        <pc:spChg chg="mod">
          <ac:chgData name="Andreas Rahm Eriksson" userId="143f3847-d61d-4143-b359-66d22239a83d" providerId="ADAL" clId="{5580BEBC-0784-4C3D-B184-6387FB7A501B}" dt="2019-03-05T15:07:14.127" v="350" actId="207"/>
          <ac:spMkLst>
            <pc:docMk/>
            <pc:sldMk cId="2606731654" sldId="260"/>
            <ac:spMk id="2" creationId="{3F17F480-5324-468F-BFD8-DD1D4B87FE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FF3E9-ABF0-4B4A-8A5F-E9BD614DEF8E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08AE-C345-4D08-8912-48D9B5BDF9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24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Hur ger vi feedback digitalt på ett sätt som utvecklar lärandet?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08AE-C345-4D08-8912-48D9B5BDF9A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10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Kommentarer i Teams</a:t>
            </a:r>
          </a:p>
          <a:p>
            <a:r>
              <a:rPr lang="sv-SE" b="0" dirty="0"/>
              <a:t>Kommentarer i själva dokumenten</a:t>
            </a:r>
          </a:p>
          <a:p>
            <a:r>
              <a:rPr lang="sv-SE" b="0" dirty="0"/>
              <a:t>Överstruken text</a:t>
            </a:r>
          </a:p>
          <a:p>
            <a:r>
              <a:rPr lang="sv-SE" b="0" dirty="0"/>
              <a:t>Använda färger</a:t>
            </a:r>
          </a:p>
          <a:p>
            <a:r>
              <a:rPr lang="sv-SE" b="0" dirty="0"/>
              <a:t>Muntligt (spela in)</a:t>
            </a:r>
          </a:p>
          <a:p>
            <a:r>
              <a:rPr lang="sv-SE" b="0" dirty="0" err="1"/>
              <a:t>Screen</a:t>
            </a:r>
            <a:r>
              <a:rPr lang="sv-SE" b="0" dirty="0"/>
              <a:t> </a:t>
            </a:r>
            <a:r>
              <a:rPr lang="sv-SE" b="0" dirty="0" err="1"/>
              <a:t>Recorder</a:t>
            </a:r>
            <a:r>
              <a:rPr lang="sv-SE" b="0" dirty="0"/>
              <a:t>-verktyg tex </a:t>
            </a:r>
            <a:r>
              <a:rPr lang="sv-SE" b="0" dirty="0" err="1"/>
              <a:t>screenr</a:t>
            </a:r>
            <a:endParaRPr lang="sv-SE" b="0" dirty="0"/>
          </a:p>
          <a:p>
            <a:r>
              <a:rPr lang="sv-SE" b="0" dirty="0"/>
              <a:t>Använda elevexempel  från tidigare kurser</a:t>
            </a:r>
          </a:p>
          <a:p>
            <a:r>
              <a:rPr lang="sv-SE" b="0" dirty="0"/>
              <a:t>Ringa in med pennpunktion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08AE-C345-4D08-8912-48D9B5BDF9A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27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Vilka nya möjligheter får vi med digital feedback, hur kan detta förändra/förbättra lärandet?</a:t>
            </a:r>
          </a:p>
          <a:p>
            <a:r>
              <a:rPr lang="sv-SE" b="0" dirty="0"/>
              <a:t>Snabbare</a:t>
            </a:r>
          </a:p>
          <a:p>
            <a:r>
              <a:rPr lang="sv-SE" b="0" dirty="0"/>
              <a:t>Ge feedback i realtid</a:t>
            </a:r>
          </a:p>
          <a:p>
            <a:r>
              <a:rPr lang="sv-SE" b="0" dirty="0"/>
              <a:t>Allt </a:t>
            </a:r>
            <a:r>
              <a:rPr lang="sv-SE" b="0"/>
              <a:t>material samlat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08AE-C345-4D08-8912-48D9B5BDF9A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34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808AE-C345-4D08-8912-48D9B5BDF9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681CF-886F-425F-90AF-21B799A5F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09AB17-80D2-4F5D-A5D1-808CE36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3F4394-4A74-470F-8CC1-831C136F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DFF7BC-0F14-4299-9EF9-68FB1B11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751044-D701-4ECD-B7A7-EA9254B3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41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AFB00-8E85-49A4-941A-4D3C4DF5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C13988-80BD-4380-A704-E10F08F20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2BD05C-ECDA-4609-8ABE-8E176FE9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D59C18-4326-4289-9524-00816E0A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7554E2-A2ED-4343-89B5-D4F38D8B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4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8BA3B90-B085-4AE5-B28C-4AF8E1F66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A513D1-340D-478B-8D6A-CB5E60FC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DD7948-F294-4EE4-A1D1-838C3FFE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9CCF96-274D-481C-8228-27B10C15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58CAC0-9FF9-4600-9B08-A1671E84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78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294E2-CAA3-4E21-A77B-31A3821F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02DF1F-F8FD-4332-94A9-DB5A05BC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A80418-838B-4CDD-AF17-A54379EC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4B78BE-B841-49D2-B8FB-08148503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5A971C-E14F-41E2-8825-F190463F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63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D6BEA9-3E70-474D-BD74-45EE6A65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F1A8C6-6E3F-4462-8B84-8D9C19B0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48F98F-4689-4BE5-9F74-129005E3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40DDEE-4B36-4E4B-8767-B804146E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D5E492-B6D3-44D0-92AC-685A3F44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39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ABE1F9-892A-49D9-BF4C-56190AF6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66771-595C-4979-A05A-3B2BBC941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CF795D-9069-4529-9F34-002DAE8E0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49836A-A3D2-40FA-A0F3-B13BF2A3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CFD5AF-994B-4238-AC80-A7B1E8F5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C3579A-0F4C-4609-80A6-D2425B00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79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D01EC-3B0B-4137-8073-0D53BA4A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76E15D-3CF2-4A5A-8402-BEA3C5504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DB952B-F468-447B-8D11-9C991F85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181550-4DDA-49CA-9080-8B3A207C0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DCFE71-7C47-4268-A66A-E27ABEAD9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971C-FD37-4E0E-B605-5160F8AF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30BE144-30CF-49DE-A7E3-7CDF78B8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C4381D8-A191-455E-9E15-4D1F08B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8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C582C-1C40-4B3A-83F0-F2C2A7B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FB19C2-5FAA-4922-9968-F34B1D3D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0BE1B5-1740-49C1-A511-181F9FE1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3FD8F7D-A423-4D1B-8235-1D407ED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4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003C2AA-7EF0-47F5-A02F-4714FBA6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032BD7-D70E-4263-8B91-A7A3065C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821735-A6AC-465F-8A81-7E411883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58C4BB-20B9-41D8-ACC7-9FF1B333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9FE165-6843-4629-A773-036D9566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E40F0F-66BD-47B9-864C-96AD95B70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F54179-C4F2-46E2-8E86-64C3EAA6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DBD681-355A-4E69-9C6D-77E260D8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021386-295F-4110-BDD0-86911A05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6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D037EE-569E-4B01-9E98-30B13018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F08F328-3533-4AB2-B764-8BB0930C3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D9EF63-20DF-4177-8587-0D6C67617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D679652-C23E-463D-BB47-16CCDD8B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E3FAE7-A123-4D3A-9BE7-85EE1757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27D5C4-33AE-40B9-9537-BC82C46F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1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DA440E-B2CF-41C7-AC8E-E83F890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B0590A-8F3C-4FF6-A6A5-1D17516DA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23E243-2C2E-4BFF-8DB9-556D15A4C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EF51-95F1-4D35-897A-4FD9B1F69EA5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DAF60B-5E5C-44F5-A2E3-387942F8C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F00DE-992F-4CC9-9828-21DAB5FC9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229C-08F6-438B-93A3-E88DA92F3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5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://commons.wikimedia.org/wiki/File:An_old_couple_relaxing_on_the_beac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pxhere.com/en/photo/1388760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pixabay.com/en/frog-bath-swim-relaxation-relax-11593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1BBF8C-8108-4C00-88FB-43465C07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17F480-5324-468F-BFD8-DD1D4B87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57999"/>
          </a:xfrm>
        </p:spPr>
        <p:txBody>
          <a:bodyPr anchor="ctr">
            <a:normAutofit/>
          </a:bodyPr>
          <a:lstStyle/>
          <a:p>
            <a:r>
              <a:rPr lang="sv-SE" sz="138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DISKUTERA</a:t>
            </a:r>
          </a:p>
        </p:txBody>
      </p:sp>
    </p:spTree>
    <p:extLst>
      <p:ext uri="{BB962C8B-B14F-4D97-AF65-F5344CB8AC3E}">
        <p14:creationId xmlns:p14="http://schemas.microsoft.com/office/powerpoint/2010/main" val="315406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1E31685-B246-42D6-B996-69AD6EFA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17F480-5324-468F-BFD8-DD1D4B87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Vad kännetecknar bra </a:t>
            </a:r>
            <a:r>
              <a:rPr lang="sv-SE" sz="9600" dirty="0">
                <a:solidFill>
                  <a:srgbClr val="C00000"/>
                </a:solidFill>
                <a:latin typeface="Trebuchet MS" panose="020B0603020202020204" pitchFamily="34" charset="0"/>
              </a:rPr>
              <a:t>digital feedback</a:t>
            </a:r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673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1E31685-B246-42D6-B996-69AD6EFA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17F480-5324-468F-BFD8-DD1D4B87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Hur många </a:t>
            </a:r>
            <a:r>
              <a:rPr lang="sv-SE" sz="9600" dirty="0">
                <a:solidFill>
                  <a:srgbClr val="C00000"/>
                </a:solidFill>
                <a:latin typeface="Trebuchet MS" panose="020B0603020202020204" pitchFamily="34" charset="0"/>
              </a:rPr>
              <a:t>olika sätt </a:t>
            </a:r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att ge digital feedback kommer ni på?</a:t>
            </a:r>
          </a:p>
        </p:txBody>
      </p:sp>
    </p:spTree>
    <p:extLst>
      <p:ext uri="{BB962C8B-B14F-4D97-AF65-F5344CB8AC3E}">
        <p14:creationId xmlns:p14="http://schemas.microsoft.com/office/powerpoint/2010/main" val="34400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004C7A-0901-498A-A2BC-1F614A6DC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17F480-5324-468F-BFD8-DD1D4B87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</p:spPr>
        <p:txBody>
          <a:bodyPr anchor="ctr">
            <a:normAutofit/>
          </a:bodyPr>
          <a:lstStyle/>
          <a:p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Vilka </a:t>
            </a:r>
            <a:r>
              <a:rPr lang="sv-SE" sz="9600" dirty="0">
                <a:solidFill>
                  <a:srgbClr val="C00000"/>
                </a:solidFill>
                <a:latin typeface="Trebuchet MS" panose="020B0603020202020204" pitchFamily="34" charset="0"/>
              </a:rPr>
              <a:t>nya möjligheter</a:t>
            </a:r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får vi genom att arbeta med </a:t>
            </a:r>
            <a:r>
              <a:rPr lang="sv-SE" sz="9600" dirty="0">
                <a:solidFill>
                  <a:srgbClr val="C00000"/>
                </a:solidFill>
                <a:latin typeface="Trebuchet MS" panose="020B0603020202020204" pitchFamily="34" charset="0"/>
              </a:rPr>
              <a:t>digital</a:t>
            </a:r>
            <a:r>
              <a:rPr lang="sv-SE" sz="96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feedback?</a:t>
            </a:r>
          </a:p>
        </p:txBody>
      </p:sp>
    </p:spTree>
    <p:extLst>
      <p:ext uri="{BB962C8B-B14F-4D97-AF65-F5344CB8AC3E}">
        <p14:creationId xmlns:p14="http://schemas.microsoft.com/office/powerpoint/2010/main" val="89762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7F20DA-26A5-4684-BB48-5D6760E5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3198DA54-CA3B-4D2F-92BD-041EC35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72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VECKANS UTMANING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2DF0701-5F54-452D-ABEF-AC03AA9D0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6000" i="1" dirty="0">
                <a:solidFill>
                  <a:schemeClr val="accent6">
                    <a:lumMod val="75000"/>
                  </a:schemeClr>
                </a:solidFill>
              </a:rPr>
              <a:t>Ingen utmaning denna vecka.</a:t>
            </a:r>
          </a:p>
        </p:txBody>
      </p:sp>
      <p:pic>
        <p:nvPicPr>
          <p:cNvPr id="8" name="Bildobjekt 7" descr="En bild som visar katt, fönster, inomhus, träd&#10;&#10;Automatiskt genererad beskrivning">
            <a:extLst>
              <a:ext uri="{FF2B5EF4-FFF2-40B4-BE49-F238E27FC236}">
                <a16:creationId xmlns:a16="http://schemas.microsoft.com/office/drawing/2014/main" id="{96BD38C3-AB4B-44C7-B350-0D32E60D4C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389"/>
          <a:stretch/>
        </p:blipFill>
        <p:spPr>
          <a:xfrm rot="21429747">
            <a:off x="548485" y="2961738"/>
            <a:ext cx="4410867" cy="293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dobjekt 9" descr="En bild som visar mark, utomhus, strand, sitter&#10;&#10;Automatiskt genererad beskrivning">
            <a:extLst>
              <a:ext uri="{FF2B5EF4-FFF2-40B4-BE49-F238E27FC236}">
                <a16:creationId xmlns:a16="http://schemas.microsoft.com/office/drawing/2014/main" id="{5628F1B4-00EF-450F-B1DD-C80995963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47237" flipH="1">
            <a:off x="7262415" y="2914433"/>
            <a:ext cx="4410867" cy="293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Bildobjekt 3" descr="En bild som visar gräs, mark, sitter, liten&#10;&#10;Automatiskt genererad beskrivning">
            <a:extLst>
              <a:ext uri="{FF2B5EF4-FFF2-40B4-BE49-F238E27FC236}">
                <a16:creationId xmlns:a16="http://schemas.microsoft.com/office/drawing/2014/main" id="{C6EBFA06-DC22-4F03-A78E-83C671793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81212">
            <a:off x="4071648" y="3633595"/>
            <a:ext cx="4410867" cy="2931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24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EFA571E8B9CB4DA8397094AFF2996C" ma:contentTypeVersion="5" ma:contentTypeDescription="Skapa ett nytt dokument." ma:contentTypeScope="" ma:versionID="e16de83d58c2f0fb5a662664c716a542">
  <xsd:schema xmlns:xsd="http://www.w3.org/2001/XMLSchema" xmlns:xs="http://www.w3.org/2001/XMLSchema" xmlns:p="http://schemas.microsoft.com/office/2006/metadata/properties" xmlns:ns2="fb54af88-d5c4-4a6c-8485-e661f4ae560e" xmlns:ns3="35abbbd5-36e9-43d2-97a5-030134e026c0" targetNamespace="http://schemas.microsoft.com/office/2006/metadata/properties" ma:root="true" ma:fieldsID="377699d306c1b905d191f6a6e27b637e" ns2:_="" ns3:_="">
    <xsd:import namespace="fb54af88-d5c4-4a6c-8485-e661f4ae560e"/>
    <xsd:import namespace="35abbbd5-36e9-43d2-97a5-030134e026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4af88-d5c4-4a6c-8485-e661f4ae5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bbbd5-36e9-43d2-97a5-030134e02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57EA1-9C2E-4F26-9F40-01E67CCF87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67C03D-8807-45BC-98C3-AEF0BC3CAA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B185B-B2E9-40AF-BEC0-8755127D0D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Bredbild</PresentationFormat>
  <Paragraphs>23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Office-tema</vt:lpstr>
      <vt:lpstr>DISKUTERA</vt:lpstr>
      <vt:lpstr>Vad kännetecknar bra digital feedback?</vt:lpstr>
      <vt:lpstr>Hur många olika sätt att ge digital feedback kommer ni på?</vt:lpstr>
      <vt:lpstr>Vilka nya möjligheter får vi genom att arbeta med digital feedback?</vt:lpstr>
      <vt:lpstr>VECKANS UTMANING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ÖVNING 1</dc:title>
  <dc:creator>Andreas Rahm Eriksson</dc:creator>
  <cp:lastModifiedBy>Andy Rahm Eriksson</cp:lastModifiedBy>
  <cp:revision>1</cp:revision>
  <dcterms:created xsi:type="dcterms:W3CDTF">2019-02-21T13:31:13Z</dcterms:created>
  <dcterms:modified xsi:type="dcterms:W3CDTF">2019-09-17T05:52:48Z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0x0101009AEFA571E8B9CB4DA8397094AFF2996C</vt:lpwstr>
  </property>
  <property fmtid="{D5CDD505-2E9C-101B-9397-08002B2CF9AE}" pid="3" name="AuthorIds_UIVersion_5120">
    <vt:lpwstr>34</vt:lpwstr>
  </property>
</Properties>
</file>