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8FC4D3-50C3-4242-95AD-FFA41A4AE387}" v="19" dt="2019-03-19T15:16:04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3" autoAdjust="0"/>
  </p:normalViewPr>
  <p:slideViewPr>
    <p:cSldViewPr snapToGrid="0" showGuides="1">
      <p:cViewPr varScale="1">
        <p:scale>
          <a:sx n="93" d="100"/>
          <a:sy n="93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Rahm Eriksson" userId="143f3847-d61d-4143-b359-66d22239a83d" providerId="ADAL" clId="{92CACBE1-13F7-48EE-AAEC-BD0626FF4807}"/>
    <pc:docChg chg="custSel addSld delSld modSld">
      <pc:chgData name="Andreas Rahm Eriksson" userId="143f3847-d61d-4143-b359-66d22239a83d" providerId="ADAL" clId="{92CACBE1-13F7-48EE-AAEC-BD0626FF4807}" dt="2019-02-21T15:47:28.416" v="594" actId="20577"/>
      <pc:docMkLst>
        <pc:docMk/>
      </pc:docMkLst>
      <pc:sldChg chg="modSp">
        <pc:chgData name="Andreas Rahm Eriksson" userId="143f3847-d61d-4143-b359-66d22239a83d" providerId="ADAL" clId="{92CACBE1-13F7-48EE-AAEC-BD0626FF4807}" dt="2019-02-21T15:39:17.421" v="0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92CACBE1-13F7-48EE-AAEC-BD0626FF4807}" dt="2019-02-21T15:39:17.421" v="0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add modNotesTx">
        <pc:chgData name="Andreas Rahm Eriksson" userId="143f3847-d61d-4143-b359-66d22239a83d" providerId="ADAL" clId="{92CACBE1-13F7-48EE-AAEC-BD0626FF4807}" dt="2019-02-21T15:45:01.045" v="482" actId="20577"/>
        <pc:sldMkLst>
          <pc:docMk/>
          <pc:sldMk cId="3402924539" sldId="259"/>
        </pc:sldMkLst>
        <pc:spChg chg="mod">
          <ac:chgData name="Andreas Rahm Eriksson" userId="143f3847-d61d-4143-b359-66d22239a83d" providerId="ADAL" clId="{92CACBE1-13F7-48EE-AAEC-BD0626FF4807}" dt="2019-02-21T15:43:03.118" v="222" actId="20577"/>
          <ac:spMkLst>
            <pc:docMk/>
            <pc:sldMk cId="3402924539" sldId="259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20088FCE-35EE-48F7-BF13-BF7AB67D03A6}"/>
    <pc:docChg chg="custSel addSld delSld modSld sldOrd">
      <pc:chgData name="Andreas Rahm Eriksson" userId="143f3847-d61d-4143-b359-66d22239a83d" providerId="ADAL" clId="{20088FCE-35EE-48F7-BF13-BF7AB67D03A6}" dt="2019-03-05T09:18:00.008" v="1103"/>
      <pc:docMkLst>
        <pc:docMk/>
      </pc:docMkLst>
      <pc:sldChg chg="modSp">
        <pc:chgData name="Andreas Rahm Eriksson" userId="143f3847-d61d-4143-b359-66d22239a83d" providerId="ADAL" clId="{20088FCE-35EE-48F7-BF13-BF7AB67D03A6}" dt="2019-03-05T08:45:02.263" v="9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20088FCE-35EE-48F7-BF13-BF7AB67D03A6}" dt="2019-03-05T08:45:02.263" v="9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ord modNotesTx">
        <pc:chgData name="Andreas Rahm Eriksson" userId="143f3847-d61d-4143-b359-66d22239a83d" providerId="ADAL" clId="{20088FCE-35EE-48F7-BF13-BF7AB67D03A6}" dt="2019-03-05T09:18:00.008" v="1103"/>
        <pc:sldMkLst>
          <pc:docMk/>
          <pc:sldMk cId="3402924539" sldId="259"/>
        </pc:sldMkLst>
        <pc:spChg chg="mod">
          <ac:chgData name="Andreas Rahm Eriksson" userId="143f3847-d61d-4143-b359-66d22239a83d" providerId="ADAL" clId="{20088FCE-35EE-48F7-BF13-BF7AB67D03A6}" dt="2019-03-05T08:52:26.159" v="300" actId="207"/>
          <ac:spMkLst>
            <pc:docMk/>
            <pc:sldMk cId="3402924539" sldId="259"/>
            <ac:spMk id="2" creationId="{3F17F480-5324-468F-BFD8-DD1D4B87FEA2}"/>
          </ac:spMkLst>
        </pc:spChg>
      </pc:sldChg>
      <pc:sldChg chg="modSp add ord modNotesTx">
        <pc:chgData name="Andreas Rahm Eriksson" userId="143f3847-d61d-4143-b359-66d22239a83d" providerId="ADAL" clId="{20088FCE-35EE-48F7-BF13-BF7AB67D03A6}" dt="2019-03-05T09:17:57.068" v="1102"/>
        <pc:sldMkLst>
          <pc:docMk/>
          <pc:sldMk cId="2650241287" sldId="262"/>
        </pc:sldMkLst>
        <pc:spChg chg="mod">
          <ac:chgData name="Andreas Rahm Eriksson" userId="143f3847-d61d-4143-b359-66d22239a83d" providerId="ADAL" clId="{20088FCE-35EE-48F7-BF13-BF7AB67D03A6}" dt="2019-03-05T08:56:48.330" v="792" actId="207"/>
          <ac:spMkLst>
            <pc:docMk/>
            <pc:sldMk cId="2650241287" sldId="262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5580BEBC-0784-4C3D-B184-6387FB7A501B}"/>
    <pc:docChg chg="undo custSel mod addSld delSld modSld">
      <pc:chgData name="Andreas Rahm Eriksson" userId="143f3847-d61d-4143-b359-66d22239a83d" providerId="ADAL" clId="{5580BEBC-0784-4C3D-B184-6387FB7A501B}" dt="2019-03-05T15:08:12.270" v="425" actId="2696"/>
      <pc:docMkLst>
        <pc:docMk/>
      </pc:docMkLst>
      <pc:sldChg chg="modSp modNotesTx">
        <pc:chgData name="Andreas Rahm Eriksson" userId="143f3847-d61d-4143-b359-66d22239a83d" providerId="ADAL" clId="{5580BEBC-0784-4C3D-B184-6387FB7A501B}" dt="2019-03-05T15:04:10.561" v="180" actId="6549"/>
        <pc:sldMkLst>
          <pc:docMk/>
          <pc:sldMk cId="3402924539" sldId="259"/>
        </pc:sldMkLst>
        <pc:spChg chg="mod">
          <ac:chgData name="Andreas Rahm Eriksson" userId="143f3847-d61d-4143-b359-66d22239a83d" providerId="ADAL" clId="{5580BEBC-0784-4C3D-B184-6387FB7A501B}" dt="2019-03-05T15:04:05.658" v="179" actId="207"/>
          <ac:spMkLst>
            <pc:docMk/>
            <pc:sldMk cId="3402924539" sldId="259"/>
            <ac:spMk id="2" creationId="{3F17F480-5324-468F-BFD8-DD1D4B87FEA2}"/>
          </ac:spMkLst>
        </pc:spChg>
      </pc:sldChg>
      <pc:sldChg chg="modSp modNotesTx">
        <pc:chgData name="Andreas Rahm Eriksson" userId="143f3847-d61d-4143-b359-66d22239a83d" providerId="ADAL" clId="{5580BEBC-0784-4C3D-B184-6387FB7A501B}" dt="2019-03-05T15:04:15.489" v="181" actId="6549"/>
        <pc:sldMkLst>
          <pc:docMk/>
          <pc:sldMk cId="2650241287" sldId="262"/>
        </pc:sldMkLst>
        <pc:spChg chg="mod">
          <ac:chgData name="Andreas Rahm Eriksson" userId="143f3847-d61d-4143-b359-66d22239a83d" providerId="ADAL" clId="{5580BEBC-0784-4C3D-B184-6387FB7A501B}" dt="2019-03-05T14:59:14.528" v="92" actId="207"/>
          <ac:spMkLst>
            <pc:docMk/>
            <pc:sldMk cId="2650241287" sldId="262"/>
            <ac:spMk id="2" creationId="{3F17F480-5324-468F-BFD8-DD1D4B87FEA2}"/>
          </ac:spMkLst>
        </pc:spChg>
      </pc:sldChg>
      <pc:sldChg chg="add">
        <pc:chgData name="Andreas Rahm Eriksson" userId="143f3847-d61d-4143-b359-66d22239a83d" providerId="ADAL" clId="{5580BEBC-0784-4C3D-B184-6387FB7A501B}" dt="2019-03-05T15:06:11.552" v="239"/>
        <pc:sldMkLst>
          <pc:docMk/>
          <pc:sldMk cId="610392649" sldId="263"/>
        </pc:sldMkLst>
      </pc:sldChg>
    </pc:docChg>
  </pc:docChgLst>
  <pc:docChgLst>
    <pc:chgData name="Andreas Rahm Eriksson" userId="143f3847-d61d-4143-b359-66d22239a83d" providerId="ADAL" clId="{BFE4D2A1-D8FF-4A04-BE79-66108577DEE4}"/>
    <pc:docChg chg="custSel addSld modSld sldOrd">
      <pc:chgData name="Andreas Rahm Eriksson" userId="143f3847-d61d-4143-b359-66d22239a83d" providerId="ADAL" clId="{BFE4D2A1-D8FF-4A04-BE79-66108577DEE4}" dt="2019-02-21T15:36:54.659" v="1091" actId="6549"/>
      <pc:docMkLst>
        <pc:docMk/>
      </pc:docMkLst>
      <pc:sldChg chg="delSp modSp add setBg">
        <pc:chgData name="Andreas Rahm Eriksson" userId="143f3847-d61d-4143-b359-66d22239a83d" providerId="ADAL" clId="{BFE4D2A1-D8FF-4A04-BE79-66108577DEE4}" dt="2019-02-21T13:32:19.749" v="22" actId="242"/>
        <pc:sldMkLst>
          <pc:docMk/>
          <pc:sldMk cId="3154064409" sldId="256"/>
        </pc:sldMkLst>
        <pc:spChg chg="mod">
          <ac:chgData name="Andreas Rahm Eriksson" userId="143f3847-d61d-4143-b359-66d22239a83d" providerId="ADAL" clId="{BFE4D2A1-D8FF-4A04-BE79-66108577DEE4}" dt="2019-02-21T13:32:19.749" v="22" actId="242"/>
          <ac:spMkLst>
            <pc:docMk/>
            <pc:sldMk cId="3154064409" sldId="256"/>
            <ac:spMk id="2" creationId="{3F17F480-5324-468F-BFD8-DD1D4B87FEA2}"/>
          </ac:spMkLst>
        </pc:spChg>
        <pc:spChg chg="del">
          <ac:chgData name="Andreas Rahm Eriksson" userId="143f3847-d61d-4143-b359-66d22239a83d" providerId="ADAL" clId="{BFE4D2A1-D8FF-4A04-BE79-66108577DEE4}" dt="2019-02-21T13:32:03.289" v="19" actId="478"/>
          <ac:spMkLst>
            <pc:docMk/>
            <pc:sldMk cId="3154064409" sldId="256"/>
            <ac:spMk id="3" creationId="{46214B78-EC65-4F34-AE68-FBA29CEACBC6}"/>
          </ac:spMkLst>
        </pc:spChg>
      </pc:sldChg>
    </pc:docChg>
  </pc:docChgLst>
  <pc:docChgLst>
    <pc:chgData name="Andreas Rahm Eriksson" userId="143f3847-d61d-4143-b359-66d22239a83d" providerId="ADAL" clId="{898FC4D3-50C3-4242-95AD-FFA41A4AE387}"/>
    <pc:docChg chg="custSel delSld modSld sldOrd">
      <pc:chgData name="Andreas Rahm Eriksson" userId="143f3847-d61d-4143-b359-66d22239a83d" providerId="ADAL" clId="{898FC4D3-50C3-4242-95AD-FFA41A4AE387}" dt="2019-03-20T12:00:34.836" v="251" actId="20577"/>
      <pc:docMkLst>
        <pc:docMk/>
      </pc:docMkLst>
      <pc:sldChg chg="addSp modSp">
        <pc:chgData name="Andreas Rahm Eriksson" userId="143f3847-d61d-4143-b359-66d22239a83d" providerId="ADAL" clId="{898FC4D3-50C3-4242-95AD-FFA41A4AE387}" dt="2019-03-19T09:55:35.867" v="193" actId="207"/>
        <pc:sldMkLst>
          <pc:docMk/>
          <pc:sldMk cId="3154064409" sldId="256"/>
        </pc:sldMkLst>
        <pc:spChg chg="mod">
          <ac:chgData name="Andreas Rahm Eriksson" userId="143f3847-d61d-4143-b359-66d22239a83d" providerId="ADAL" clId="{898FC4D3-50C3-4242-95AD-FFA41A4AE387}" dt="2019-03-19T09:55:35.867" v="193" actId="207"/>
          <ac:spMkLst>
            <pc:docMk/>
            <pc:sldMk cId="3154064409" sldId="256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98FC4D3-50C3-4242-95AD-FFA41A4AE387}" dt="2019-03-19T09:55:07.504" v="184" actId="167"/>
          <ac:picMkLst>
            <pc:docMk/>
            <pc:sldMk cId="3154064409" sldId="256"/>
            <ac:picMk id="3" creationId="{FD062A21-B3C2-4D88-AAB6-E8A248DD3A9A}"/>
          </ac:picMkLst>
        </pc:picChg>
      </pc:sldChg>
      <pc:sldChg chg="addSp modSp del">
        <pc:chgData name="Andreas Rahm Eriksson" userId="143f3847-d61d-4143-b359-66d22239a83d" providerId="ADAL" clId="{898FC4D3-50C3-4242-95AD-FFA41A4AE387}" dt="2019-03-20T10:03:59.280" v="210" actId="2696"/>
        <pc:sldMkLst>
          <pc:docMk/>
          <pc:sldMk cId="3074543568" sldId="258"/>
        </pc:sldMkLst>
        <pc:spChg chg="mod">
          <ac:chgData name="Andreas Rahm Eriksson" userId="143f3847-d61d-4143-b359-66d22239a83d" providerId="ADAL" clId="{898FC4D3-50C3-4242-95AD-FFA41A4AE387}" dt="2019-03-19T09:56:03.724" v="198" actId="207"/>
          <ac:spMkLst>
            <pc:docMk/>
            <pc:sldMk cId="3074543568" sldId="258"/>
            <ac:spMk id="2" creationId="{3F17F480-5324-468F-BFD8-DD1D4B87FEA2}"/>
          </ac:spMkLst>
        </pc:spChg>
        <pc:spChg chg="mod">
          <ac:chgData name="Andreas Rahm Eriksson" userId="143f3847-d61d-4143-b359-66d22239a83d" providerId="ADAL" clId="{898FC4D3-50C3-4242-95AD-FFA41A4AE387}" dt="2019-03-19T09:56:06.399" v="199" actId="207"/>
          <ac:spMkLst>
            <pc:docMk/>
            <pc:sldMk cId="3074543568" sldId="258"/>
            <ac:spMk id="3" creationId="{6A77B3FD-52B3-4427-A3F8-7EE388E3614D}"/>
          </ac:spMkLst>
        </pc:spChg>
        <pc:picChg chg="add ord">
          <ac:chgData name="Andreas Rahm Eriksson" userId="143f3847-d61d-4143-b359-66d22239a83d" providerId="ADAL" clId="{898FC4D3-50C3-4242-95AD-FFA41A4AE387}" dt="2019-03-19T09:55:25.931" v="192" actId="167"/>
          <ac:picMkLst>
            <pc:docMk/>
            <pc:sldMk cId="3074543568" sldId="258"/>
            <ac:picMk id="4" creationId="{FD062A21-B3C2-4D88-AAB6-E8A248DD3A9A}"/>
          </ac:picMkLst>
        </pc:picChg>
      </pc:sldChg>
      <pc:sldChg chg="addSp modSp ord">
        <pc:chgData name="Andreas Rahm Eriksson" userId="143f3847-d61d-4143-b359-66d22239a83d" providerId="ADAL" clId="{898FC4D3-50C3-4242-95AD-FFA41A4AE387}" dt="2019-03-19T15:14:40.899" v="200" actId="207"/>
        <pc:sldMkLst>
          <pc:docMk/>
          <pc:sldMk cId="3402924539" sldId="259"/>
        </pc:sldMkLst>
        <pc:spChg chg="mod">
          <ac:chgData name="Andreas Rahm Eriksson" userId="143f3847-d61d-4143-b359-66d22239a83d" providerId="ADAL" clId="{898FC4D3-50C3-4242-95AD-FFA41A4AE387}" dt="2019-03-19T15:14:40.899" v="200" actId="207"/>
          <ac:spMkLst>
            <pc:docMk/>
            <pc:sldMk cId="3402924539" sldId="259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98FC4D3-50C3-4242-95AD-FFA41A4AE387}" dt="2019-03-19T09:55:12.449" v="186" actId="167"/>
          <ac:picMkLst>
            <pc:docMk/>
            <pc:sldMk cId="3402924539" sldId="259"/>
            <ac:picMk id="3" creationId="{FD062A21-B3C2-4D88-AAB6-E8A248DD3A9A}"/>
          </ac:picMkLst>
        </pc:picChg>
      </pc:sldChg>
      <pc:sldChg chg="addSp modSp modNotesTx">
        <pc:chgData name="Andreas Rahm Eriksson" userId="143f3847-d61d-4143-b359-66d22239a83d" providerId="ADAL" clId="{898FC4D3-50C3-4242-95AD-FFA41A4AE387}" dt="2019-03-19T15:14:57.293" v="202" actId="207"/>
        <pc:sldMkLst>
          <pc:docMk/>
          <pc:sldMk cId="2650241287" sldId="262"/>
        </pc:sldMkLst>
        <pc:spChg chg="mod">
          <ac:chgData name="Andreas Rahm Eriksson" userId="143f3847-d61d-4143-b359-66d22239a83d" providerId="ADAL" clId="{898FC4D3-50C3-4242-95AD-FFA41A4AE387}" dt="2019-03-19T15:14:57.293" v="202" actId="207"/>
          <ac:spMkLst>
            <pc:docMk/>
            <pc:sldMk cId="2650241287" sldId="262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98FC4D3-50C3-4242-95AD-FFA41A4AE387}" dt="2019-03-19T09:55:20.145" v="190" actId="167"/>
          <ac:picMkLst>
            <pc:docMk/>
            <pc:sldMk cId="2650241287" sldId="262"/>
            <ac:picMk id="3" creationId="{FD062A21-B3C2-4D88-AAB6-E8A248DD3A9A}"/>
          </ac:picMkLst>
        </pc:picChg>
      </pc:sldChg>
      <pc:sldChg chg="addSp modSp">
        <pc:chgData name="Andreas Rahm Eriksson" userId="143f3847-d61d-4143-b359-66d22239a83d" providerId="ADAL" clId="{898FC4D3-50C3-4242-95AD-FFA41A4AE387}" dt="2019-03-19T15:14:51.395" v="201" actId="207"/>
        <pc:sldMkLst>
          <pc:docMk/>
          <pc:sldMk cId="610392649" sldId="263"/>
        </pc:sldMkLst>
        <pc:spChg chg="mod">
          <ac:chgData name="Andreas Rahm Eriksson" userId="143f3847-d61d-4143-b359-66d22239a83d" providerId="ADAL" clId="{898FC4D3-50C3-4242-95AD-FFA41A4AE387}" dt="2019-03-19T15:14:51.395" v="201" actId="207"/>
          <ac:spMkLst>
            <pc:docMk/>
            <pc:sldMk cId="610392649" sldId="263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898FC4D3-50C3-4242-95AD-FFA41A4AE387}" dt="2019-03-19T09:55:16.771" v="188" actId="167"/>
          <ac:picMkLst>
            <pc:docMk/>
            <pc:sldMk cId="610392649" sldId="263"/>
            <ac:picMk id="3" creationId="{FD062A21-B3C2-4D88-AAB6-E8A248DD3A9A}"/>
          </ac:picMkLst>
        </pc:picChg>
        <pc:picChg chg="add">
          <ac:chgData name="Andreas Rahm Eriksson" userId="143f3847-d61d-4143-b359-66d22239a83d" providerId="ADAL" clId="{898FC4D3-50C3-4242-95AD-FFA41A4AE387}" dt="2019-03-19T09:55:45.902" v="195"/>
          <ac:picMkLst>
            <pc:docMk/>
            <pc:sldMk cId="610392649" sldId="263"/>
            <ac:picMk id="4" creationId="{FD062A21-B3C2-4D88-AAB6-E8A248DD3A9A}"/>
          </ac:picMkLst>
        </pc:picChg>
      </pc:sldChg>
      <pc:sldChg chg="modSp">
        <pc:chgData name="Andreas Rahm Eriksson" userId="143f3847-d61d-4143-b359-66d22239a83d" providerId="ADAL" clId="{898FC4D3-50C3-4242-95AD-FFA41A4AE387}" dt="2019-03-20T12:00:34.836" v="251" actId="20577"/>
        <pc:sldMkLst>
          <pc:docMk/>
          <pc:sldMk cId="1972245344" sldId="264"/>
        </pc:sldMkLst>
        <pc:spChg chg="mod">
          <ac:chgData name="Andreas Rahm Eriksson" userId="143f3847-d61d-4143-b359-66d22239a83d" providerId="ADAL" clId="{898FC4D3-50C3-4242-95AD-FFA41A4AE387}" dt="2019-03-20T12:00:34.836" v="251" actId="20577"/>
          <ac:spMkLst>
            <pc:docMk/>
            <pc:sldMk cId="1972245344" sldId="264"/>
            <ac:spMk id="7" creationId="{12DF0701-5F54-452D-ABEF-AC03AA9D0E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F3E9-ABF0-4B4A-8A5F-E9BD614DEF8E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08AE-C345-4D08-8912-48D9B5BDF9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0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230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sv-SE" b="0" dirty="0"/>
              <a:t>Diskutera hur vad som egentligen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33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C808AE-C345-4D08-8912-48D9B5BDF9A8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56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681CF-886F-425F-90AF-21B799A5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09AB17-80D2-4F5D-A5D1-808CE36AB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3F4394-4A74-470F-8CC1-831C136F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DFF7BC-0F14-4299-9EF9-68FB1B1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751044-D701-4ECD-B7A7-EA9254B3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1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3AFB00-8E85-49A4-941A-4D3C4DF5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C13988-80BD-4380-A704-E10F08F20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2BD05C-ECDA-4609-8ABE-8E176FE9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D59C18-4326-4289-9524-00816E0A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554E2-A2ED-4343-89B5-D4F38D8B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BA3B90-B085-4AE5-B28C-4AF8E1F66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A513D1-340D-478B-8D6A-CB5E60FC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DD7948-F294-4EE4-A1D1-838C3FFE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9CCF96-274D-481C-8228-27B10C15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58CAC0-9FF9-4600-9B08-A1671E84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7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294E2-CAA3-4E21-A77B-31A3821F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02DF1F-F8FD-4332-94A9-DB5A05BC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A80418-838B-4CDD-AF17-A54379EC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4B78BE-B841-49D2-B8FB-08148503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5A971C-E14F-41E2-8825-F190463F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6BEA9-3E70-474D-BD74-45EE6A65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1A8C6-6E3F-4462-8B84-8D9C19B0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8F98F-4689-4BE5-9F74-129005E3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0DDEE-4B36-4E4B-8767-B804146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D5E492-B6D3-44D0-92AC-685A3F44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3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BE1F9-892A-49D9-BF4C-56190AF6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066771-595C-4979-A05A-3B2BBC94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CF795D-9069-4529-9F34-002DAE8E0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49836A-A3D2-40FA-A0F3-B13BF2A3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CFD5AF-994B-4238-AC80-A7B1E8F5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C3579A-0F4C-4609-80A6-D2425B00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7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D01EC-3B0B-4137-8073-0D53BA4A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76E15D-3CF2-4A5A-8402-BEA3C5504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B952B-F468-447B-8D11-9C991F850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181550-4DDA-49CA-9080-8B3A207C0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DCFE71-7C47-4268-A66A-E27ABEAD9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0E971C-FD37-4E0E-B605-5160F8AF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30BE144-30CF-49DE-A7E3-7CDF78B8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381D8-A191-455E-9E15-4D1F08B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8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582C-1C40-4B3A-83F0-F2C2A7B6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B19C2-5FAA-4922-9968-F34B1D3D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0BE1B5-1740-49C1-A511-181F9FE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FD8F7D-A423-4D1B-8235-1D407ED8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4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03C2AA-7EF0-47F5-A02F-4714FBA6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032BD7-D70E-4263-8B91-A7A3065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821735-A6AC-465F-8A81-7E411883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8C4BB-20B9-41D8-ACC7-9FF1B333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9FE165-6843-4629-A773-036D9566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E40F0F-66BD-47B9-864C-96AD95B7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F54179-C4F2-46E2-8E86-64C3EAA6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DBD681-355A-4E69-9C6D-77E260D8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021386-295F-4110-BDD0-86911A05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6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037EE-569E-4B01-9E98-30B13018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8F328-3533-4AB2-B764-8BB0930C3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D9EF63-20DF-4177-8587-0D6C676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679652-C23E-463D-BB47-16CCDD8B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E3FAE7-A123-4D3A-9BE7-85EE1757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27D5C4-33AE-40B9-9537-BC82C46F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1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DA440E-B2CF-41C7-AC8E-E83F8904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B0590A-8F3C-4FF6-A6A5-1D17516D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23E243-2C2E-4BFF-8DB9-556D15A4C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EF51-95F1-4D35-897A-4FD9B1F69EA5}" type="datetimeFigureOut">
              <a:rPr lang="sv-SE" smtClean="0"/>
              <a:t>2019-03-20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AF60B-5E5C-44F5-A2E3-387942F8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F00DE-992F-4CC9-9828-21DAB5FC9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5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D062A21-B3C2-4D88-AAB6-E8A248DD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sv-SE" sz="13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DISKUTERA</a:t>
            </a:r>
          </a:p>
        </p:txBody>
      </p:sp>
    </p:spTree>
    <p:extLst>
      <p:ext uri="{BB962C8B-B14F-4D97-AF65-F5344CB8AC3E}">
        <p14:creationId xmlns:p14="http://schemas.microsoft.com/office/powerpoint/2010/main" val="31540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D062A21-B3C2-4D88-AAB6-E8A248DD3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typer av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filer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ska vi ha i våra Team?</a:t>
            </a:r>
          </a:p>
        </p:txBody>
      </p:sp>
    </p:spTree>
    <p:extLst>
      <p:ext uri="{BB962C8B-B14F-4D97-AF65-F5344CB8AC3E}">
        <p14:creationId xmlns:p14="http://schemas.microsoft.com/office/powerpoint/2010/main" val="340292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D062A21-B3C2-4D88-AAB6-E8A248DD3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typer av filer ska vi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inte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ha i Teams?</a:t>
            </a:r>
          </a:p>
        </p:txBody>
      </p:sp>
    </p:spTree>
    <p:extLst>
      <p:ext uri="{BB962C8B-B14F-4D97-AF65-F5344CB8AC3E}">
        <p14:creationId xmlns:p14="http://schemas.microsoft.com/office/powerpoint/2010/main" val="61039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D062A21-B3C2-4D88-AAB6-E8A248DD3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Vilka filer ska du ha i din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OneDrive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024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F7F20DA-26A5-4684-BB48-5D6760E57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3198DA54-CA3B-4D2F-92BD-041EC35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7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VECKANS UTMANING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2DF0701-5F54-452D-ABEF-AC03AA9D0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Skapa alla nya dokument direkt i Teams-</a:t>
            </a:r>
            <a:r>
              <a:rPr lang="sv-SE" sz="6000" i="1" dirty="0" err="1">
                <a:solidFill>
                  <a:schemeClr val="accent6">
                    <a:lumMod val="75000"/>
                  </a:schemeClr>
                </a:solidFill>
              </a:rPr>
              <a:t>appen</a:t>
            </a: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v-SE" sz="60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Flytta över material dina kollegor kan ha nytta av </a:t>
            </a:r>
            <a:r>
              <a:rPr lang="sv-SE" sz="6000" i="1">
                <a:solidFill>
                  <a:schemeClr val="accent6">
                    <a:lumMod val="75000"/>
                  </a:schemeClr>
                </a:solidFill>
              </a:rPr>
              <a:t>från din OneDrive </a:t>
            </a: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till Teams</a:t>
            </a:r>
          </a:p>
        </p:txBody>
      </p:sp>
    </p:spTree>
    <p:extLst>
      <p:ext uri="{BB962C8B-B14F-4D97-AF65-F5344CB8AC3E}">
        <p14:creationId xmlns:p14="http://schemas.microsoft.com/office/powerpoint/2010/main" val="197224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F95553632F744191FD1EC1449E215E" ma:contentTypeVersion="4" ma:contentTypeDescription="Skapa ett nytt dokument." ma:contentTypeScope="" ma:versionID="ed214cf4d40b2f5f1942ab45783fa7a0">
  <xsd:schema xmlns:xsd="http://www.w3.org/2001/XMLSchema" xmlns:xs="http://www.w3.org/2001/XMLSchema" xmlns:p="http://schemas.microsoft.com/office/2006/metadata/properties" xmlns:ns2="1ac52e61-ab49-4d36-a9a7-e0ba397b1551" xmlns:ns3="f3c5b7e3-1fcb-4460-ab21-7ade6bb4aa75" targetNamespace="http://schemas.microsoft.com/office/2006/metadata/properties" ma:root="true" ma:fieldsID="47d88875b76e84cab8745c1952cf453a" ns2:_="" ns3:_="">
    <xsd:import namespace="1ac52e61-ab49-4d36-a9a7-e0ba397b1551"/>
    <xsd:import namespace="f3c5b7e3-1fcb-4460-ab21-7ade6bb4a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52e61-ab49-4d36-a9a7-e0ba397b1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5b7e3-1fcb-4460-ab21-7ade6bb4aa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657EA1-9C2E-4F26-9F40-01E67CCF871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b3122bc0-ee8b-4ef0-9a2c-f057a82d79e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67C03D-8807-45BC-98C3-AEF0BC3CA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361712-A3CF-4C1C-8E72-D98AA469D043}"/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64</Words>
  <Application>Microsoft Office PowerPoint</Application>
  <PresentationFormat>Bredbild</PresentationFormat>
  <Paragraphs>13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Office-tema</vt:lpstr>
      <vt:lpstr>DISKUTERA</vt:lpstr>
      <vt:lpstr>Vilka typer av filer ska vi ha i våra Team?</vt:lpstr>
      <vt:lpstr>Vilka typer av filer ska vi inte ha i Teams?</vt:lpstr>
      <vt:lpstr>Vilka filer ska du ha i din OneDrive?</vt:lpstr>
      <vt:lpstr>VECKANS UTMANING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ÖVNING 1</dc:title>
  <dc:creator>Andreas Rahm Eriksson</dc:creator>
  <cp:lastModifiedBy>Andreas Rahm Eriksson</cp:lastModifiedBy>
  <cp:revision>1</cp:revision>
  <dcterms:created xsi:type="dcterms:W3CDTF">2019-02-21T13:31:13Z</dcterms:created>
  <dcterms:modified xsi:type="dcterms:W3CDTF">2019-03-20T12:00:39Z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0x01010049F95553632F744191FD1EC1449E215E</vt:lpwstr>
  </property>
</Properties>
</file>