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0" r:id="rId6"/>
    <p:sldId id="262" r:id="rId7"/>
    <p:sldId id="259" r:id="rId8"/>
    <p:sldId id="258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114B5A-AD17-4679-8AD6-66DBA6295DB2}" v="20" dt="2019-03-19T14:10:53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83" autoAdjust="0"/>
  </p:normalViewPr>
  <p:slideViewPr>
    <p:cSldViewPr snapToGrid="0" showGuides="1">
      <p:cViewPr varScale="1">
        <p:scale>
          <a:sx n="93" d="100"/>
          <a:sy n="93" d="100"/>
        </p:scale>
        <p:origin x="12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Rahm Eriksson" userId="143f3847-d61d-4143-b359-66d22239a83d" providerId="ADAL" clId="{92CACBE1-13F7-48EE-AAEC-BD0626FF4807}"/>
    <pc:docChg chg="custSel addSld delSld modSld">
      <pc:chgData name="Andreas Rahm Eriksson" userId="143f3847-d61d-4143-b359-66d22239a83d" providerId="ADAL" clId="{92CACBE1-13F7-48EE-AAEC-BD0626FF4807}" dt="2019-02-21T15:47:28.416" v="594" actId="20577"/>
      <pc:docMkLst>
        <pc:docMk/>
      </pc:docMkLst>
      <pc:sldChg chg="modSp">
        <pc:chgData name="Andreas Rahm Eriksson" userId="143f3847-d61d-4143-b359-66d22239a83d" providerId="ADAL" clId="{92CACBE1-13F7-48EE-AAEC-BD0626FF4807}" dt="2019-02-21T15:39:17.421" v="0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92CACBE1-13F7-48EE-AAEC-BD0626FF4807}" dt="2019-02-21T15:39:17.421" v="0" actId="20577"/>
          <ac:spMkLst>
            <pc:docMk/>
            <pc:sldMk cId="3154064409" sldId="256"/>
            <ac:spMk id="2" creationId="{3F17F480-5324-468F-BFD8-DD1D4B87FEA2}"/>
          </ac:spMkLst>
        </pc:spChg>
      </pc:sldChg>
      <pc:sldChg chg="modSp modNotesTx">
        <pc:chgData name="Andreas Rahm Eriksson" userId="143f3847-d61d-4143-b359-66d22239a83d" providerId="ADAL" clId="{92CACBE1-13F7-48EE-AAEC-BD0626FF4807}" dt="2019-02-21T15:41:01.749" v="199" actId="207"/>
        <pc:sldMkLst>
          <pc:docMk/>
          <pc:sldMk cId="3074543568" sldId="258"/>
        </pc:sldMkLst>
        <pc:spChg chg="mod">
          <ac:chgData name="Andreas Rahm Eriksson" userId="143f3847-d61d-4143-b359-66d22239a83d" providerId="ADAL" clId="{92CACBE1-13F7-48EE-AAEC-BD0626FF4807}" dt="2019-02-21T15:41:01.749" v="199" actId="207"/>
          <ac:spMkLst>
            <pc:docMk/>
            <pc:sldMk cId="3074543568" sldId="258"/>
            <ac:spMk id="2" creationId="{3F17F480-5324-468F-BFD8-DD1D4B87FEA2}"/>
          </ac:spMkLst>
        </pc:spChg>
      </pc:sldChg>
      <pc:sldChg chg="modSp add modNotesTx">
        <pc:chgData name="Andreas Rahm Eriksson" userId="143f3847-d61d-4143-b359-66d22239a83d" providerId="ADAL" clId="{92CACBE1-13F7-48EE-AAEC-BD0626FF4807}" dt="2019-02-21T15:45:01.045" v="482" actId="20577"/>
        <pc:sldMkLst>
          <pc:docMk/>
          <pc:sldMk cId="3402924539" sldId="259"/>
        </pc:sldMkLst>
        <pc:spChg chg="mod">
          <ac:chgData name="Andreas Rahm Eriksson" userId="143f3847-d61d-4143-b359-66d22239a83d" providerId="ADAL" clId="{92CACBE1-13F7-48EE-AAEC-BD0626FF4807}" dt="2019-02-21T15:43:03.118" v="222" actId="20577"/>
          <ac:spMkLst>
            <pc:docMk/>
            <pc:sldMk cId="3402924539" sldId="259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CB114B5A-AD17-4679-8AD6-66DBA6295DB2}"/>
    <pc:docChg chg="custSel addSld delSld modSld">
      <pc:chgData name="Andreas Rahm Eriksson" userId="143f3847-d61d-4143-b359-66d22239a83d" providerId="ADAL" clId="{CB114B5A-AD17-4679-8AD6-66DBA6295DB2}" dt="2019-03-21T14:24:27.481" v="872" actId="20577"/>
      <pc:docMkLst>
        <pc:docMk/>
      </pc:docMkLst>
      <pc:sldChg chg="addSp modSp">
        <pc:chgData name="Andreas Rahm Eriksson" userId="143f3847-d61d-4143-b359-66d22239a83d" providerId="ADAL" clId="{CB114B5A-AD17-4679-8AD6-66DBA6295DB2}" dt="2019-03-19T09:01:29.910" v="337" actId="207"/>
        <pc:sldMkLst>
          <pc:docMk/>
          <pc:sldMk cId="3154064409" sldId="256"/>
        </pc:sldMkLst>
        <pc:spChg chg="mod">
          <ac:chgData name="Andreas Rahm Eriksson" userId="143f3847-d61d-4143-b359-66d22239a83d" providerId="ADAL" clId="{CB114B5A-AD17-4679-8AD6-66DBA6295DB2}" dt="2019-03-19T09:01:29.910" v="337" actId="207"/>
          <ac:spMkLst>
            <pc:docMk/>
            <pc:sldMk cId="3154064409" sldId="256"/>
            <ac:spMk id="2" creationId="{3F17F480-5324-468F-BFD8-DD1D4B87FEA2}"/>
          </ac:spMkLst>
        </pc:spChg>
        <pc:picChg chg="add mod ord">
          <ac:chgData name="Andreas Rahm Eriksson" userId="143f3847-d61d-4143-b359-66d22239a83d" providerId="ADAL" clId="{CB114B5A-AD17-4679-8AD6-66DBA6295DB2}" dt="2019-03-19T09:01:22.989" v="336" actId="167"/>
          <ac:picMkLst>
            <pc:docMk/>
            <pc:sldMk cId="3154064409" sldId="256"/>
            <ac:picMk id="4" creationId="{ABA93689-C063-4C9A-97E0-88F544627C44}"/>
          </ac:picMkLst>
        </pc:picChg>
      </pc:sldChg>
      <pc:sldChg chg="addSp modSp modNotesTx">
        <pc:chgData name="Andreas Rahm Eriksson" userId="143f3847-d61d-4143-b359-66d22239a83d" providerId="ADAL" clId="{CB114B5A-AD17-4679-8AD6-66DBA6295DB2}" dt="2019-03-21T14:24:27.481" v="872" actId="20577"/>
        <pc:sldMkLst>
          <pc:docMk/>
          <pc:sldMk cId="3074543568" sldId="258"/>
        </pc:sldMkLst>
        <pc:spChg chg="mod">
          <ac:chgData name="Andreas Rahm Eriksson" userId="143f3847-d61d-4143-b359-66d22239a83d" providerId="ADAL" clId="{CB114B5A-AD17-4679-8AD6-66DBA6295DB2}" dt="2019-03-19T09:25:53.377" v="357" actId="1076"/>
          <ac:spMkLst>
            <pc:docMk/>
            <pc:sldMk cId="3074543568" sldId="258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CB114B5A-AD17-4679-8AD6-66DBA6295DB2}" dt="2019-03-19T09:01:53.856" v="345" actId="167"/>
          <ac:picMkLst>
            <pc:docMk/>
            <pc:sldMk cId="3074543568" sldId="258"/>
            <ac:picMk id="3" creationId="{3F7F20DA-26A5-4684-BB48-5D6760E57326}"/>
          </ac:picMkLst>
        </pc:picChg>
      </pc:sldChg>
      <pc:sldChg chg="addSp modSp">
        <pc:chgData name="Andreas Rahm Eriksson" userId="143f3847-d61d-4143-b359-66d22239a83d" providerId="ADAL" clId="{CB114B5A-AD17-4679-8AD6-66DBA6295DB2}" dt="2019-03-19T09:03:37.142" v="353" actId="207"/>
        <pc:sldMkLst>
          <pc:docMk/>
          <pc:sldMk cId="3402924539" sldId="259"/>
        </pc:sldMkLst>
        <pc:spChg chg="mod">
          <ac:chgData name="Andreas Rahm Eriksson" userId="143f3847-d61d-4143-b359-66d22239a83d" providerId="ADAL" clId="{CB114B5A-AD17-4679-8AD6-66DBA6295DB2}" dt="2019-03-19T09:03:37.142" v="353" actId="207"/>
          <ac:spMkLst>
            <pc:docMk/>
            <pc:sldMk cId="3402924539" sldId="259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CB114B5A-AD17-4679-8AD6-66DBA6295DB2}" dt="2019-03-19T09:01:47.739" v="343" actId="167"/>
          <ac:picMkLst>
            <pc:docMk/>
            <pc:sldMk cId="3402924539" sldId="259"/>
            <ac:picMk id="3" creationId="{FD062A21-B3C2-4D88-AAB6-E8A248DD3A9A}"/>
          </ac:picMkLst>
        </pc:picChg>
      </pc:sldChg>
      <pc:sldChg chg="addSp modSp modNotesTx">
        <pc:chgData name="Andreas Rahm Eriksson" userId="143f3847-d61d-4143-b359-66d22239a83d" providerId="ADAL" clId="{CB114B5A-AD17-4679-8AD6-66DBA6295DB2}" dt="2019-03-19T14:12:03.568" v="543" actId="20577"/>
        <pc:sldMkLst>
          <pc:docMk/>
          <pc:sldMk cId="2606731654" sldId="260"/>
        </pc:sldMkLst>
        <pc:spChg chg="mod">
          <ac:chgData name="Andreas Rahm Eriksson" userId="143f3847-d61d-4143-b359-66d22239a83d" providerId="ADAL" clId="{CB114B5A-AD17-4679-8AD6-66DBA6295DB2}" dt="2019-03-19T09:03:22.820" v="351" actId="207"/>
          <ac:spMkLst>
            <pc:docMk/>
            <pc:sldMk cId="2606731654" sldId="260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CB114B5A-AD17-4679-8AD6-66DBA6295DB2}" dt="2019-03-19T09:01:36.535" v="339" actId="167"/>
          <ac:picMkLst>
            <pc:docMk/>
            <pc:sldMk cId="2606731654" sldId="260"/>
            <ac:picMk id="3" creationId="{68F7B037-C371-4AA3-BD28-327C6274BEB8}"/>
          </ac:picMkLst>
        </pc:picChg>
      </pc:sldChg>
      <pc:sldChg chg="addSp modSp modNotesTx">
        <pc:chgData name="Andreas Rahm Eriksson" userId="143f3847-d61d-4143-b359-66d22239a83d" providerId="ADAL" clId="{CB114B5A-AD17-4679-8AD6-66DBA6295DB2}" dt="2019-03-19T14:12:32.635" v="546" actId="20577"/>
        <pc:sldMkLst>
          <pc:docMk/>
          <pc:sldMk cId="2650241287" sldId="262"/>
        </pc:sldMkLst>
        <pc:spChg chg="mod">
          <ac:chgData name="Andreas Rahm Eriksson" userId="143f3847-d61d-4143-b359-66d22239a83d" providerId="ADAL" clId="{CB114B5A-AD17-4679-8AD6-66DBA6295DB2}" dt="2019-03-19T09:03:30.798" v="352" actId="207"/>
          <ac:spMkLst>
            <pc:docMk/>
            <pc:sldMk cId="2650241287" sldId="262"/>
            <ac:spMk id="2" creationId="{3F17F480-5324-468F-BFD8-DD1D4B87FEA2}"/>
          </ac:spMkLst>
        </pc:spChg>
        <pc:picChg chg="add ord">
          <ac:chgData name="Andreas Rahm Eriksson" userId="143f3847-d61d-4143-b359-66d22239a83d" providerId="ADAL" clId="{CB114B5A-AD17-4679-8AD6-66DBA6295DB2}" dt="2019-03-19T09:01:39.844" v="341" actId="167"/>
          <ac:picMkLst>
            <pc:docMk/>
            <pc:sldMk cId="2650241287" sldId="262"/>
            <ac:picMk id="3" creationId="{D3B15F3B-29EA-45B0-9CD1-81810B9E4D5A}"/>
          </ac:picMkLst>
        </pc:picChg>
      </pc:sldChg>
      <pc:sldChg chg="addSp delSp modSp add modNotesTx">
        <pc:chgData name="Andreas Rahm Eriksson" userId="143f3847-d61d-4143-b359-66d22239a83d" providerId="ADAL" clId="{CB114B5A-AD17-4679-8AD6-66DBA6295DB2}" dt="2019-03-19T14:11:40.267" v="502" actId="6549"/>
        <pc:sldMkLst>
          <pc:docMk/>
          <pc:sldMk cId="1972245344" sldId="263"/>
        </pc:sldMkLst>
        <pc:spChg chg="del">
          <ac:chgData name="Andreas Rahm Eriksson" userId="143f3847-d61d-4143-b359-66d22239a83d" providerId="ADAL" clId="{CB114B5A-AD17-4679-8AD6-66DBA6295DB2}" dt="2019-03-19T14:09:43.674" v="359" actId="478"/>
          <ac:spMkLst>
            <pc:docMk/>
            <pc:sldMk cId="1972245344" sldId="263"/>
            <ac:spMk id="2" creationId="{3F17F480-5324-468F-BFD8-DD1D4B87FEA2}"/>
          </ac:spMkLst>
        </pc:spChg>
        <pc:spChg chg="add del mod">
          <ac:chgData name="Andreas Rahm Eriksson" userId="143f3847-d61d-4143-b359-66d22239a83d" providerId="ADAL" clId="{CB114B5A-AD17-4679-8AD6-66DBA6295DB2}" dt="2019-03-19T14:09:49.058" v="360"/>
          <ac:spMkLst>
            <pc:docMk/>
            <pc:sldMk cId="1972245344" sldId="263"/>
            <ac:spMk id="5" creationId="{25D6869D-A783-4997-819B-B05946EB22B2}"/>
          </ac:spMkLst>
        </pc:spChg>
        <pc:spChg chg="add mod">
          <ac:chgData name="Andreas Rahm Eriksson" userId="143f3847-d61d-4143-b359-66d22239a83d" providerId="ADAL" clId="{CB114B5A-AD17-4679-8AD6-66DBA6295DB2}" dt="2019-03-19T14:11:03.166" v="495" actId="403"/>
          <ac:spMkLst>
            <pc:docMk/>
            <pc:sldMk cId="1972245344" sldId="263"/>
            <ac:spMk id="6" creationId="{3198DA54-CA3B-4D2F-92BD-041EC354E59C}"/>
          </ac:spMkLst>
        </pc:spChg>
        <pc:spChg chg="add mod">
          <ac:chgData name="Andreas Rahm Eriksson" userId="143f3847-d61d-4143-b359-66d22239a83d" providerId="ADAL" clId="{CB114B5A-AD17-4679-8AD6-66DBA6295DB2}" dt="2019-03-19T14:11:19.919" v="501" actId="114"/>
          <ac:spMkLst>
            <pc:docMk/>
            <pc:sldMk cId="1972245344" sldId="263"/>
            <ac:spMk id="7" creationId="{12DF0701-5F54-452D-ABEF-AC03AA9D0EAB}"/>
          </ac:spMkLst>
        </pc:spChg>
      </pc:sldChg>
    </pc:docChg>
  </pc:docChgLst>
  <pc:docChgLst>
    <pc:chgData name="Andreas Rahm Eriksson" userId="143f3847-d61d-4143-b359-66d22239a83d" providerId="ADAL" clId="{20088FCE-35EE-48F7-BF13-BF7AB67D03A6}"/>
    <pc:docChg chg="custSel addSld delSld modSld sldOrd">
      <pc:chgData name="Andreas Rahm Eriksson" userId="143f3847-d61d-4143-b359-66d22239a83d" providerId="ADAL" clId="{20088FCE-35EE-48F7-BF13-BF7AB67D03A6}" dt="2019-03-05T09:18:00.008" v="1103"/>
      <pc:docMkLst>
        <pc:docMk/>
      </pc:docMkLst>
      <pc:sldChg chg="modSp">
        <pc:chgData name="Andreas Rahm Eriksson" userId="143f3847-d61d-4143-b359-66d22239a83d" providerId="ADAL" clId="{20088FCE-35EE-48F7-BF13-BF7AB67D03A6}" dt="2019-03-05T08:45:02.263" v="9" actId="20577"/>
        <pc:sldMkLst>
          <pc:docMk/>
          <pc:sldMk cId="3154064409" sldId="256"/>
        </pc:sldMkLst>
        <pc:spChg chg="mod">
          <ac:chgData name="Andreas Rahm Eriksson" userId="143f3847-d61d-4143-b359-66d22239a83d" providerId="ADAL" clId="{20088FCE-35EE-48F7-BF13-BF7AB67D03A6}" dt="2019-03-05T08:45:02.263" v="9" actId="20577"/>
          <ac:spMkLst>
            <pc:docMk/>
            <pc:sldMk cId="3154064409" sldId="256"/>
            <ac:spMk id="2" creationId="{3F17F480-5324-468F-BFD8-DD1D4B87FEA2}"/>
          </ac:spMkLst>
        </pc:spChg>
      </pc:sldChg>
      <pc:sldChg chg="modSp modNotesTx">
        <pc:chgData name="Andreas Rahm Eriksson" userId="143f3847-d61d-4143-b359-66d22239a83d" providerId="ADAL" clId="{20088FCE-35EE-48F7-BF13-BF7AB67D03A6}" dt="2019-03-05T08:52:09.279" v="282" actId="20577"/>
        <pc:sldMkLst>
          <pc:docMk/>
          <pc:sldMk cId="3074543568" sldId="258"/>
        </pc:sldMkLst>
        <pc:spChg chg="mod">
          <ac:chgData name="Andreas Rahm Eriksson" userId="143f3847-d61d-4143-b359-66d22239a83d" providerId="ADAL" clId="{20088FCE-35EE-48F7-BF13-BF7AB67D03A6}" dt="2019-03-05T08:46:12.472" v="161" actId="207"/>
          <ac:spMkLst>
            <pc:docMk/>
            <pc:sldMk cId="3074543568" sldId="258"/>
            <ac:spMk id="2" creationId="{3F17F480-5324-468F-BFD8-DD1D4B87FEA2}"/>
          </ac:spMkLst>
        </pc:spChg>
      </pc:sldChg>
      <pc:sldChg chg="modSp ord modNotesTx">
        <pc:chgData name="Andreas Rahm Eriksson" userId="143f3847-d61d-4143-b359-66d22239a83d" providerId="ADAL" clId="{20088FCE-35EE-48F7-BF13-BF7AB67D03A6}" dt="2019-03-05T09:18:00.008" v="1103"/>
        <pc:sldMkLst>
          <pc:docMk/>
          <pc:sldMk cId="3402924539" sldId="259"/>
        </pc:sldMkLst>
        <pc:spChg chg="mod">
          <ac:chgData name="Andreas Rahm Eriksson" userId="143f3847-d61d-4143-b359-66d22239a83d" providerId="ADAL" clId="{20088FCE-35EE-48F7-BF13-BF7AB67D03A6}" dt="2019-03-05T08:52:26.159" v="300" actId="207"/>
          <ac:spMkLst>
            <pc:docMk/>
            <pc:sldMk cId="3402924539" sldId="259"/>
            <ac:spMk id="2" creationId="{3F17F480-5324-468F-BFD8-DD1D4B87FEA2}"/>
          </ac:spMkLst>
        </pc:spChg>
      </pc:sldChg>
      <pc:sldChg chg="modSp add ord modNotesTx">
        <pc:chgData name="Andreas Rahm Eriksson" userId="143f3847-d61d-4143-b359-66d22239a83d" providerId="ADAL" clId="{20088FCE-35EE-48F7-BF13-BF7AB67D03A6}" dt="2019-03-05T09:17:54.970" v="1101"/>
        <pc:sldMkLst>
          <pc:docMk/>
          <pc:sldMk cId="2606731654" sldId="260"/>
        </pc:sldMkLst>
        <pc:spChg chg="mod">
          <ac:chgData name="Andreas Rahm Eriksson" userId="143f3847-d61d-4143-b359-66d22239a83d" providerId="ADAL" clId="{20088FCE-35EE-48F7-BF13-BF7AB67D03A6}" dt="2019-03-05T08:55:34.695" v="682" actId="20577"/>
          <ac:spMkLst>
            <pc:docMk/>
            <pc:sldMk cId="2606731654" sldId="260"/>
            <ac:spMk id="2" creationId="{3F17F480-5324-468F-BFD8-DD1D4B87FEA2}"/>
          </ac:spMkLst>
        </pc:spChg>
      </pc:sldChg>
      <pc:sldChg chg="modSp add ord modNotesTx">
        <pc:chgData name="Andreas Rahm Eriksson" userId="143f3847-d61d-4143-b359-66d22239a83d" providerId="ADAL" clId="{20088FCE-35EE-48F7-BF13-BF7AB67D03A6}" dt="2019-03-05T09:17:57.068" v="1102"/>
        <pc:sldMkLst>
          <pc:docMk/>
          <pc:sldMk cId="2650241287" sldId="262"/>
        </pc:sldMkLst>
        <pc:spChg chg="mod">
          <ac:chgData name="Andreas Rahm Eriksson" userId="143f3847-d61d-4143-b359-66d22239a83d" providerId="ADAL" clId="{20088FCE-35EE-48F7-BF13-BF7AB67D03A6}" dt="2019-03-05T08:56:48.330" v="792" actId="207"/>
          <ac:spMkLst>
            <pc:docMk/>
            <pc:sldMk cId="2650241287" sldId="262"/>
            <ac:spMk id="2" creationId="{3F17F480-5324-468F-BFD8-DD1D4B87FEA2}"/>
          </ac:spMkLst>
        </pc:spChg>
      </pc:sldChg>
    </pc:docChg>
  </pc:docChgLst>
  <pc:docChgLst>
    <pc:chgData name="Andreas Rahm Eriksson" userId="143f3847-d61d-4143-b359-66d22239a83d" providerId="ADAL" clId="{BFE4D2A1-D8FF-4A04-BE79-66108577DEE4}"/>
    <pc:docChg chg="custSel addSld modSld sldOrd">
      <pc:chgData name="Andreas Rahm Eriksson" userId="143f3847-d61d-4143-b359-66d22239a83d" providerId="ADAL" clId="{BFE4D2A1-D8FF-4A04-BE79-66108577DEE4}" dt="2019-02-21T15:36:54.659" v="1091" actId="6549"/>
      <pc:docMkLst>
        <pc:docMk/>
      </pc:docMkLst>
      <pc:sldChg chg="delSp modSp add setBg">
        <pc:chgData name="Andreas Rahm Eriksson" userId="143f3847-d61d-4143-b359-66d22239a83d" providerId="ADAL" clId="{BFE4D2A1-D8FF-4A04-BE79-66108577DEE4}" dt="2019-02-21T13:32:19.749" v="22" actId="242"/>
        <pc:sldMkLst>
          <pc:docMk/>
          <pc:sldMk cId="3154064409" sldId="256"/>
        </pc:sldMkLst>
        <pc:spChg chg="mod">
          <ac:chgData name="Andreas Rahm Eriksson" userId="143f3847-d61d-4143-b359-66d22239a83d" providerId="ADAL" clId="{BFE4D2A1-D8FF-4A04-BE79-66108577DEE4}" dt="2019-02-21T13:32:19.749" v="22" actId="242"/>
          <ac:spMkLst>
            <pc:docMk/>
            <pc:sldMk cId="3154064409" sldId="256"/>
            <ac:spMk id="2" creationId="{3F17F480-5324-468F-BFD8-DD1D4B87FEA2}"/>
          </ac:spMkLst>
        </pc:spChg>
        <pc:spChg chg="del">
          <ac:chgData name="Andreas Rahm Eriksson" userId="143f3847-d61d-4143-b359-66d22239a83d" providerId="ADAL" clId="{BFE4D2A1-D8FF-4A04-BE79-66108577DEE4}" dt="2019-02-21T13:32:03.289" v="19" actId="478"/>
          <ac:spMkLst>
            <pc:docMk/>
            <pc:sldMk cId="3154064409" sldId="256"/>
            <ac:spMk id="3" creationId="{46214B78-EC65-4F34-AE68-FBA29CEACBC6}"/>
          </ac:spMkLst>
        </pc:spChg>
      </pc:sldChg>
      <pc:sldChg chg="modSp add modNotesTx">
        <pc:chgData name="Andreas Rahm Eriksson" userId="143f3847-d61d-4143-b359-66d22239a83d" providerId="ADAL" clId="{BFE4D2A1-D8FF-4A04-BE79-66108577DEE4}" dt="2019-02-21T15:34:14.146" v="860" actId="6549"/>
        <pc:sldMkLst>
          <pc:docMk/>
          <pc:sldMk cId="3074543568" sldId="258"/>
        </pc:sldMkLst>
        <pc:spChg chg="mod">
          <ac:chgData name="Andreas Rahm Eriksson" userId="143f3847-d61d-4143-b359-66d22239a83d" providerId="ADAL" clId="{BFE4D2A1-D8FF-4A04-BE79-66108577DEE4}" dt="2019-02-21T15:34:14.146" v="860" actId="6549"/>
          <ac:spMkLst>
            <pc:docMk/>
            <pc:sldMk cId="3074543568" sldId="258"/>
            <ac:spMk id="2" creationId="{3F17F480-5324-468F-BFD8-DD1D4B87FE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FF3E9-ABF0-4B4A-8A5F-E9BD614DEF8E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808AE-C345-4D08-8912-48D9B5BDF9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424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Diskutera skillnaden mellan konversationer (alla ser) och chatt (bara medlemmarna i chatten)</a:t>
            </a:r>
          </a:p>
          <a:p>
            <a:r>
              <a:rPr lang="sv-SE" b="0" dirty="0"/>
              <a:t>När ska man använda respektive funktion?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510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Diskutera hur ni kan använda funktionen Möten (även med externa kontakter). Dvs dela skärm med varandra. </a:t>
            </a:r>
          </a:p>
          <a:p>
            <a:r>
              <a:rPr lang="sv-SE" b="0" dirty="0"/>
              <a:t>Se vad ni kan komma på i gruppen </a:t>
            </a:r>
            <a:r>
              <a:rPr lang="sv-SE" b="1" dirty="0"/>
              <a:t>innan </a:t>
            </a:r>
            <a:r>
              <a:rPr lang="sv-SE" b="0" dirty="0"/>
              <a:t>du berättar om förslagen nedanför.</a:t>
            </a:r>
          </a:p>
          <a:p>
            <a:r>
              <a:rPr lang="sv-SE" b="1" dirty="0"/>
              <a:t>Tips!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Utvecklingssamtal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Distansutbildning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Tolk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Studiehandledning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Modersmål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Studiebesök online</a:t>
            </a:r>
          </a:p>
          <a:p>
            <a:pPr marL="171450" indent="-171450">
              <a:buFontTx/>
              <a:buChar char="-"/>
            </a:pPr>
            <a:r>
              <a:rPr lang="sv-SE" b="0" dirty="0"/>
              <a:t>Skype in the </a:t>
            </a:r>
            <a:r>
              <a:rPr lang="sv-SE" b="0" dirty="0" err="1"/>
              <a:t>classroom</a:t>
            </a:r>
            <a:endParaRPr lang="sv-SE" b="0" dirty="0"/>
          </a:p>
          <a:p>
            <a:pPr marL="171450" indent="-171450">
              <a:buFontTx/>
              <a:buChar char="-"/>
            </a:pPr>
            <a:r>
              <a:rPr lang="sv-SE" b="0" dirty="0"/>
              <a:t>Öppna klassrummet</a:t>
            </a:r>
          </a:p>
          <a:p>
            <a:pPr marL="171450" indent="-171450">
              <a:buFontTx/>
              <a:buChar char="-"/>
            </a:pPr>
            <a:endParaRPr lang="sv-SE" b="0" dirty="0"/>
          </a:p>
          <a:p>
            <a:pPr marL="171450" indent="-171450">
              <a:buFontTx/>
              <a:buChar char="-"/>
            </a:pPr>
            <a:endParaRPr lang="sv-SE" b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331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dirty="0"/>
              <a:t>Diskutera vad man inte bör skriva i ett Team. Ha gärna GDPR i åtanke och påminn gärna gruppen om vad känslig information innebär.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508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Diskutera eventuella vinster med att bli mer transparenta.</a:t>
            </a:r>
          </a:p>
          <a:p>
            <a:r>
              <a:rPr lang="sv-SE" dirty="0"/>
              <a:t>Diskutera vad </a:t>
            </a:r>
            <a:r>
              <a:rPr lang="sv-SE" dirty="0" err="1"/>
              <a:t>Transperens</a:t>
            </a:r>
            <a:r>
              <a:rPr lang="sv-SE" dirty="0"/>
              <a:t> innebär.</a:t>
            </a:r>
          </a:p>
          <a:p>
            <a:r>
              <a:rPr lang="sv-SE" dirty="0" err="1"/>
              <a:t>Transperent</a:t>
            </a:r>
            <a:r>
              <a:rPr lang="sv-SE" dirty="0"/>
              <a:t> innebär att vi öppnar våra klassrum och delar med oss av information, uppgifter, tips och idéer.</a:t>
            </a:r>
          </a:p>
          <a:p>
            <a:r>
              <a:rPr lang="sv-SE" dirty="0"/>
              <a:t>Alla kan se allt som finns i Teamet, hur drar vi nytta av det?</a:t>
            </a:r>
          </a:p>
          <a:p>
            <a:r>
              <a:rPr lang="sv-SE" dirty="0"/>
              <a:t>Inspireras av varandra. (Få </a:t>
            </a:r>
            <a:r>
              <a:rPr lang="sv-SE"/>
              <a:t>bort rädslan att bli granskad)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492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C808AE-C345-4D08-8912-48D9B5BDF9A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656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B681CF-886F-425F-90AF-21B799A5F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509AB17-80D2-4F5D-A5D1-808CE36AB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3F4394-4A74-470F-8CC1-831C136F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DFF7BC-0F14-4299-9EF9-68FB1B11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751044-D701-4ECD-B7A7-EA9254B3B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741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3AFB00-8E85-49A4-941A-4D3C4DF53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BC13988-80BD-4380-A704-E10F08F20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2BD05C-ECDA-4609-8ABE-8E176FE9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D59C18-4326-4289-9524-00816E0A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B7554E2-A2ED-4343-89B5-D4F38D8B8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74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8BA3B90-B085-4AE5-B28C-4AF8E1F663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5A513D1-340D-478B-8D6A-CB5E60FC9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DD7948-F294-4EE4-A1D1-838C3FFE6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9CCF96-274D-481C-8228-27B10C15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58CAC0-9FF9-4600-9B08-A1671E84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78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2294E2-CAA3-4E21-A77B-31A3821F6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02DF1F-F8FD-4332-94A9-DB5A05BCA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AA80418-838B-4CDD-AF17-A54379EC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4B78BE-B841-49D2-B8FB-08148503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5A971C-E14F-41E2-8825-F190463F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63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D6BEA9-3E70-474D-BD74-45EE6A65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F1A8C6-6E3F-4462-8B84-8D9C19B0C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E48F98F-4689-4BE5-9F74-129005E3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B40DDEE-4B36-4E4B-8767-B804146E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D5E492-B6D3-44D0-92AC-685A3F443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939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BE1F9-892A-49D9-BF4C-56190AF6A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2066771-595C-4979-A05A-3B2BBC941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1CF795D-9069-4529-9F34-002DAE8E0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49836A-A3D2-40FA-A0F3-B13BF2A35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ECFD5AF-994B-4238-AC80-A7B1E8F5E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C3579A-0F4C-4609-80A6-D2425B00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79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6D01EC-3B0B-4137-8073-0D53BA4A4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76E15D-3CF2-4A5A-8402-BEA3C5504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DB952B-F468-447B-8D11-9C991F850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2181550-4DDA-49CA-9080-8B3A207C09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FDCFE71-7C47-4268-A66A-E27ABEAD98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30E971C-FD37-4E0E-B605-5160F8AFA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30BE144-30CF-49DE-A7E3-7CDF78B8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C4381D8-A191-455E-9E15-4D1F08B3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8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9C582C-1C40-4B3A-83F0-F2C2A7B6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FB19C2-5FAA-4922-9968-F34B1D3D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0BE1B5-1740-49C1-A511-181F9FE1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3FD8F7D-A423-4D1B-8235-1D407ED8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944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003C2AA-7EF0-47F5-A02F-4714FBA6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0032BD7-D70E-4263-8B91-A7A3065C5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1821735-A6AC-465F-8A81-7E411883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58C4BB-20B9-41D8-ACC7-9FF1B3339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9FE165-6843-4629-A773-036D95663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E40F0F-66BD-47B9-864C-96AD95B70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F54179-C4F2-46E2-8E86-64C3EAA6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8DBD681-355A-4E69-9C6D-77E260D8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021386-295F-4110-BDD0-86911A05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61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D037EE-569E-4B01-9E98-30B13018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F08F328-3533-4AB2-B764-8BB0930C3A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ED9EF63-20DF-4177-8587-0D6C67617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679652-C23E-463D-BB47-16CCDD8B1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4E3FAE7-A123-4D3A-9BE7-85EE1757A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427D5C4-33AE-40B9-9537-BC82C46FC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18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1DA440E-B2CF-41C7-AC8E-E83F89049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B0590A-8F3C-4FF6-A6A5-1D17516DA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223E243-2C2E-4BFF-8DB9-556D15A4C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EF51-95F1-4D35-897A-4FD9B1F69EA5}" type="datetimeFigureOut">
              <a:rPr lang="sv-SE" smtClean="0"/>
              <a:t>2019-03-21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DAF60B-5E5C-44F5-A2E3-387942F8C5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CF00DE-992F-4CC9-9828-21DAB5FC9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D229C-08F6-438B-93A3-E88DA92F364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056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ABA93689-C063-4C9A-97E0-88F544627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6857999"/>
          </a:xfrm>
        </p:spPr>
        <p:txBody>
          <a:bodyPr anchor="ctr">
            <a:normAutofit/>
          </a:bodyPr>
          <a:lstStyle/>
          <a:p>
            <a:r>
              <a:rPr lang="sv-SE" sz="138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DISKUTERA</a:t>
            </a:r>
          </a:p>
        </p:txBody>
      </p:sp>
    </p:spTree>
    <p:extLst>
      <p:ext uri="{BB962C8B-B14F-4D97-AF65-F5344CB8AC3E}">
        <p14:creationId xmlns:p14="http://schemas.microsoft.com/office/powerpoint/2010/main" val="3154064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8F7B037-C371-4AA3-BD28-327C6274BE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När ska vi använda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konversationer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och när ska vi använda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chatten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0673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3B15F3B-29EA-45B0-9CD1-81810B9E4D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Hur kan vi använda funktionen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Möten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5024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FD062A21-B3C2-4D88-AAB6-E8A248DD3A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Vad ska man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inte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 skriva i ett Team?</a:t>
            </a:r>
          </a:p>
        </p:txBody>
      </p:sp>
    </p:spTree>
    <p:extLst>
      <p:ext uri="{BB962C8B-B14F-4D97-AF65-F5344CB8AC3E}">
        <p14:creationId xmlns:p14="http://schemas.microsoft.com/office/powerpoint/2010/main" val="340292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F7F20DA-26A5-4684-BB48-5D6760E573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17F480-5324-468F-BFD8-DD1D4B87F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418" y="1"/>
            <a:ext cx="11411164" cy="6857999"/>
          </a:xfrm>
        </p:spPr>
        <p:txBody>
          <a:bodyPr anchor="ctr">
            <a:normAutofit/>
          </a:bodyPr>
          <a:lstStyle/>
          <a:p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Hur kan vi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dra nytta 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av att vår verksamhet blir mer </a:t>
            </a:r>
            <a:r>
              <a:rPr lang="sv-SE" sz="9600" dirty="0">
                <a:solidFill>
                  <a:srgbClr val="C00000"/>
                </a:solidFill>
                <a:latin typeface="Trebuchet MS" panose="020B0603020202020204" pitchFamily="34" charset="0"/>
              </a:rPr>
              <a:t>transparent</a:t>
            </a:r>
            <a:r>
              <a:rPr lang="sv-SE" sz="9600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7454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F7F20DA-26A5-4684-BB48-5D6760E573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ubrik 5">
            <a:extLst>
              <a:ext uri="{FF2B5EF4-FFF2-40B4-BE49-F238E27FC236}">
                <a16:creationId xmlns:a16="http://schemas.microsoft.com/office/drawing/2014/main" id="{3198DA54-CA3B-4D2F-92BD-041EC354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7200" b="1" dirty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VECKANS UTMANING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12DF0701-5F54-452D-ABEF-AC03AA9D0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6000" i="1" dirty="0">
                <a:solidFill>
                  <a:schemeClr val="accent6">
                    <a:lumMod val="75000"/>
                  </a:schemeClr>
                </a:solidFill>
              </a:rPr>
              <a:t>Använd chatten och/eller konversationer istället för att skicka E-post när ni kommunicerar internt.</a:t>
            </a:r>
          </a:p>
        </p:txBody>
      </p:sp>
    </p:spTree>
    <p:extLst>
      <p:ext uri="{BB962C8B-B14F-4D97-AF65-F5344CB8AC3E}">
        <p14:creationId xmlns:p14="http://schemas.microsoft.com/office/powerpoint/2010/main" val="197224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F95553632F744191FD1EC1449E215E" ma:contentTypeVersion="4" ma:contentTypeDescription="Skapa ett nytt dokument." ma:contentTypeScope="" ma:versionID="ed214cf4d40b2f5f1942ab45783fa7a0">
  <xsd:schema xmlns:xsd="http://www.w3.org/2001/XMLSchema" xmlns:xs="http://www.w3.org/2001/XMLSchema" xmlns:p="http://schemas.microsoft.com/office/2006/metadata/properties" xmlns:ns2="1ac52e61-ab49-4d36-a9a7-e0ba397b1551" xmlns:ns3="f3c5b7e3-1fcb-4460-ab21-7ade6bb4aa75" targetNamespace="http://schemas.microsoft.com/office/2006/metadata/properties" ma:root="true" ma:fieldsID="47d88875b76e84cab8745c1952cf453a" ns2:_="" ns3:_="">
    <xsd:import namespace="1ac52e61-ab49-4d36-a9a7-e0ba397b1551"/>
    <xsd:import namespace="f3c5b7e3-1fcb-4460-ab21-7ade6bb4aa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c52e61-ab49-4d36-a9a7-e0ba397b15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c5b7e3-1fcb-4460-ab21-7ade6bb4aa7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657EA1-9C2E-4F26-9F40-01E67CCF871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3122bc0-ee8b-4ef0-9a2c-f057a82d79e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67C03D-8807-45BC-98C3-AEF0BC3CAA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1679A8-16AE-41B6-A73A-4088F175B987}"/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224</Words>
  <Application>Microsoft Office PowerPoint</Application>
  <PresentationFormat>Bredbild</PresentationFormat>
  <Paragraphs>31</Paragraphs>
  <Slides>6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Office-tema</vt:lpstr>
      <vt:lpstr>DISKUTERA</vt:lpstr>
      <vt:lpstr>När ska vi använda konversationer och när ska vi använda chatten?</vt:lpstr>
      <vt:lpstr>Hur kan vi använda funktionen Möten?</vt:lpstr>
      <vt:lpstr>Vad ska man inte skriva i ett Team?</vt:lpstr>
      <vt:lpstr>Hur kan vi dra nytta av att vår verksamhet blir mer transparent?</vt:lpstr>
      <vt:lpstr>VECKANS UTMANING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ÖVNING 1</dc:title>
  <dc:creator>Andreas Rahm Eriksson</dc:creator>
  <cp:lastModifiedBy>Andreas Rahm Eriksson</cp:lastModifiedBy>
  <cp:revision>1</cp:revision>
  <dcterms:created xsi:type="dcterms:W3CDTF">2019-02-21T13:31:13Z</dcterms:created>
  <dcterms:modified xsi:type="dcterms:W3CDTF">2019-03-21T14:24:28Z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0x01010049F95553632F744191FD1EC1449E215E</vt:lpwstr>
  </property>
  <property fmtid="{D5CDD505-2E9C-101B-9397-08002B2CF9AE}" pid="3" name="AuthorIds_UIVersion_3584">
    <vt:lpwstr>34</vt:lpwstr>
  </property>
</Properties>
</file>