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3" autoAdjust="0"/>
  </p:normalViewPr>
  <p:slideViewPr>
    <p:cSldViewPr snapToGrid="0" showGuides="1">
      <p:cViewPr varScale="1">
        <p:scale>
          <a:sx n="132" d="100"/>
          <a:sy n="132" d="100"/>
        </p:scale>
        <p:origin x="1352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92CACBE1-13F7-48EE-AAEC-BD0626FF4807}" dt="2019-02-21T15:41:01.749" v="199" actId="207"/>
        <pc:sldMkLst>
          <pc:docMk/>
          <pc:sldMk cId="3074543568" sldId="258"/>
        </pc:sldMkLst>
        <pc:spChg chg="mod">
          <ac:chgData name="Andreas Rahm Eriksson" userId="143f3847-d61d-4143-b359-66d22239a83d" providerId="ADAL" clId="{92CACBE1-13F7-48EE-AAEC-BD0626FF4807}" dt="2019-02-21T15:41:01.749" v="199" actId="207"/>
          <ac:spMkLst>
            <pc:docMk/>
            <pc:sldMk cId="3074543568" sldId="258"/>
            <ac:spMk id="2" creationId="{3F17F480-5324-468F-BFD8-DD1D4B87FEA2}"/>
          </ac:spMkLst>
        </pc:spChg>
      </pc:sldChg>
      <pc:sldChg chg="modSp add modNotesTx">
        <pc:chgData name="Andreas Rahm Eriksson" userId="143f3847-d61d-4143-b359-66d22239a83d" providerId="ADAL" clId="{92CACBE1-13F7-48EE-AAEC-BD0626FF4807}" dt="2019-02-21T15:45:01.045" v="482" actId="20577"/>
        <pc:sldMkLst>
          <pc:docMk/>
          <pc:sldMk cId="3402924539" sldId="259"/>
        </pc:sldMkLst>
        <pc:spChg chg="mod">
          <ac:chgData name="Andreas Rahm Eriksson" userId="143f3847-d61d-4143-b359-66d22239a83d" providerId="ADAL" clId="{92CACBE1-13F7-48EE-AAEC-BD0626FF4807}" dt="2019-02-21T15:43:03.118" v="222" actId="20577"/>
          <ac:spMkLst>
            <pc:docMk/>
            <pc:sldMk cId="3402924539" sldId="259"/>
            <ac:spMk id="2" creationId="{3F17F480-5324-468F-BFD8-DD1D4B87FEA2}"/>
          </ac:spMkLst>
        </pc:spChg>
      </pc:sldChg>
      <pc:sldChg chg="add">
        <pc:chgData name="Andreas Rahm Eriksson" userId="143f3847-d61d-4143-b359-66d22239a83d" providerId="ADAL" clId="{92CACBE1-13F7-48EE-AAEC-BD0626FF4807}" dt="2019-02-21T15:47:02.366" v="568"/>
        <pc:sldMkLst>
          <pc:docMk/>
          <pc:sldMk cId="234302739" sldId="261"/>
        </pc:sldMkLst>
      </pc:sldChg>
    </pc:docChg>
  </pc:docChgLst>
  <pc:docChgLst>
    <pc:chgData name="Andreas Rahm Eriksson" userId="143f3847-d61d-4143-b359-66d22239a83d" providerId="ADAL" clId="{6F17EAD8-FB07-426A-ADFD-8F3BD228A94D}"/>
    <pc:docChg chg="delSld modSld">
      <pc:chgData name="Andreas Rahm Eriksson" userId="143f3847-d61d-4143-b359-66d22239a83d" providerId="ADAL" clId="{6F17EAD8-FB07-426A-ADFD-8F3BD228A94D}" dt="2019-03-19T14:02:08.495" v="333" actId="20577"/>
      <pc:docMkLst>
        <pc:docMk/>
      </pc:docMkLst>
      <pc:sldChg chg="addSp modSp">
        <pc:chgData name="Andreas Rahm Eriksson" userId="143f3847-d61d-4143-b359-66d22239a83d" providerId="ADAL" clId="{6F17EAD8-FB07-426A-ADFD-8F3BD228A94D}" dt="2019-03-19T14:01:28.096" v="316" actId="207"/>
        <pc:sldMkLst>
          <pc:docMk/>
          <pc:sldMk cId="3154064409" sldId="256"/>
        </pc:sldMkLst>
        <pc:spChg chg="mod">
          <ac:chgData name="Andreas Rahm Eriksson" userId="143f3847-d61d-4143-b359-66d22239a83d" providerId="ADAL" clId="{6F17EAD8-FB07-426A-ADFD-8F3BD228A94D}" dt="2019-03-19T14:01:28.096" v="316" actId="207"/>
          <ac:spMkLst>
            <pc:docMk/>
            <pc:sldMk cId="3154064409" sldId="256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6F17EAD8-FB07-426A-ADFD-8F3BD228A94D}" dt="2019-03-19T14:01:12.897" v="309" actId="167"/>
          <ac:picMkLst>
            <pc:docMk/>
            <pc:sldMk cId="3154064409" sldId="256"/>
            <ac:picMk id="3" creationId="{4349F9E8-463B-4D5E-9294-7E4F37170148}"/>
          </ac:picMkLst>
        </pc:picChg>
      </pc:sldChg>
      <pc:sldChg chg="addSp modSp modNotesTx">
        <pc:chgData name="Andreas Rahm Eriksson" userId="143f3847-d61d-4143-b359-66d22239a83d" providerId="ADAL" clId="{6F17EAD8-FB07-426A-ADFD-8F3BD228A94D}" dt="2019-03-19T14:02:08.495" v="333" actId="20577"/>
        <pc:sldMkLst>
          <pc:docMk/>
          <pc:sldMk cId="3074543568" sldId="258"/>
        </pc:sldMkLst>
        <pc:spChg chg="mod">
          <ac:chgData name="Andreas Rahm Eriksson" userId="143f3847-d61d-4143-b359-66d22239a83d" providerId="ADAL" clId="{6F17EAD8-FB07-426A-ADFD-8F3BD228A94D}" dt="2019-03-19T14:02:08.495" v="333" actId="20577"/>
          <ac:spMkLst>
            <pc:docMk/>
            <pc:sldMk cId="3074543568" sldId="258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6F17EAD8-FB07-426A-ADFD-8F3BD228A94D}" dt="2019-03-19T14:01:16.111" v="311" actId="167"/>
          <ac:picMkLst>
            <pc:docMk/>
            <pc:sldMk cId="3074543568" sldId="258"/>
            <ac:picMk id="3" creationId="{4349F9E8-463B-4D5E-9294-7E4F37170148}"/>
          </ac:picMkLst>
        </pc:picChg>
      </pc:sldChg>
      <pc:sldChg chg="addSp modSp modNotesTx">
        <pc:chgData name="Andreas Rahm Eriksson" userId="143f3847-d61d-4143-b359-66d22239a83d" providerId="ADAL" clId="{6F17EAD8-FB07-426A-ADFD-8F3BD228A94D}" dt="2019-03-19T14:01:53.969" v="321" actId="207"/>
        <pc:sldMkLst>
          <pc:docMk/>
          <pc:sldMk cId="3402924539" sldId="259"/>
        </pc:sldMkLst>
        <pc:spChg chg="mod">
          <ac:chgData name="Andreas Rahm Eriksson" userId="143f3847-d61d-4143-b359-66d22239a83d" providerId="ADAL" clId="{6F17EAD8-FB07-426A-ADFD-8F3BD228A94D}" dt="2019-03-19T14:01:53.969" v="321" actId="207"/>
          <ac:spMkLst>
            <pc:docMk/>
            <pc:sldMk cId="3402924539" sldId="259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6F17EAD8-FB07-426A-ADFD-8F3BD228A94D}" dt="2019-03-19T14:01:18.932" v="313" actId="167"/>
          <ac:picMkLst>
            <pc:docMk/>
            <pc:sldMk cId="3402924539" sldId="259"/>
            <ac:picMk id="3" creationId="{4349F9E8-463B-4D5E-9294-7E4F37170148}"/>
          </ac:picMkLst>
        </pc:picChg>
      </pc:sldChg>
      <pc:sldChg chg="addSp modSp modNotesTx">
        <pc:chgData name="Andreas Rahm Eriksson" userId="143f3847-d61d-4143-b359-66d22239a83d" providerId="ADAL" clId="{6F17EAD8-FB07-426A-ADFD-8F3BD228A94D}" dt="2019-03-19T14:01:48.992" v="320" actId="207"/>
        <pc:sldMkLst>
          <pc:docMk/>
          <pc:sldMk cId="234302739" sldId="261"/>
        </pc:sldMkLst>
        <pc:spChg chg="mod">
          <ac:chgData name="Andreas Rahm Eriksson" userId="143f3847-d61d-4143-b359-66d22239a83d" providerId="ADAL" clId="{6F17EAD8-FB07-426A-ADFD-8F3BD228A94D}" dt="2019-03-19T14:01:48.992" v="320" actId="207"/>
          <ac:spMkLst>
            <pc:docMk/>
            <pc:sldMk cId="234302739" sldId="261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6F17EAD8-FB07-426A-ADFD-8F3BD228A94D}" dt="2019-03-19T14:01:22.072" v="315" actId="167"/>
          <ac:picMkLst>
            <pc:docMk/>
            <pc:sldMk cId="234302739" sldId="261"/>
            <ac:picMk id="3" creationId="{4349F9E8-463B-4D5E-9294-7E4F37170148}"/>
          </ac:picMkLst>
        </pc:picChg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  <pc:sldChg chg="modSp add modNotesTx">
        <pc:chgData name="Andreas Rahm Eriksson" userId="143f3847-d61d-4143-b359-66d22239a83d" providerId="ADAL" clId="{BFE4D2A1-D8FF-4A04-BE79-66108577DEE4}" dt="2019-02-21T15:34:14.146" v="860" actId="6549"/>
        <pc:sldMkLst>
          <pc:docMk/>
          <pc:sldMk cId="3074543568" sldId="258"/>
        </pc:sldMkLst>
        <pc:spChg chg="mod">
          <ac:chgData name="Andreas Rahm Eriksson" userId="143f3847-d61d-4143-b359-66d22239a83d" providerId="ADAL" clId="{BFE4D2A1-D8FF-4A04-BE79-66108577DEE4}" dt="2019-02-21T15:34:14.146" v="860" actId="6549"/>
          <ac:spMkLst>
            <pc:docMk/>
            <pc:sldMk cId="3074543568" sldId="258"/>
            <ac:spMk id="2" creationId="{3F17F480-5324-468F-BFD8-DD1D4B87FEA2}"/>
          </ac:spMkLst>
        </pc:spChg>
      </pc:sldChg>
    </pc:docChg>
  </pc:docChgLst>
  <pc:docChgLst>
    <pc:chgData name="Andy Rahm Eriksson" userId="143f3847-d61d-4143-b359-66d22239a83d" providerId="ADAL" clId="{3F28EC1F-2886-4DA1-B504-4D5E48131EC0}"/>
    <pc:docChg chg="custSel modSld">
      <pc:chgData name="Andy Rahm Eriksson" userId="143f3847-d61d-4143-b359-66d22239a83d" providerId="ADAL" clId="{3F28EC1F-2886-4DA1-B504-4D5E48131EC0}" dt="2019-08-21T09:24:39.888" v="89" actId="20577"/>
      <pc:docMkLst>
        <pc:docMk/>
      </pc:docMkLst>
      <pc:sldChg chg="modNotesTx">
        <pc:chgData name="Andy Rahm Eriksson" userId="143f3847-d61d-4143-b359-66d22239a83d" providerId="ADAL" clId="{3F28EC1F-2886-4DA1-B504-4D5E48131EC0}" dt="2019-08-21T09:24:39.888" v="89" actId="20577"/>
        <pc:sldMkLst>
          <pc:docMk/>
          <pc:sldMk cId="234302739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Eventful </a:t>
            </a:r>
            <a:r>
              <a:rPr lang="sv-SE" dirty="0" err="1"/>
              <a:t>SkolSynk</a:t>
            </a:r>
            <a:r>
              <a:rPr lang="sv-SE" dirty="0"/>
              <a:t> skapar upp </a:t>
            </a:r>
            <a:r>
              <a:rPr lang="sv-SE" dirty="0" err="1"/>
              <a:t>PersonalTeam</a:t>
            </a:r>
            <a:r>
              <a:rPr lang="sv-SE" dirty="0"/>
              <a:t> och Klass- eller </a:t>
            </a:r>
            <a:r>
              <a:rPr lang="sv-SE" dirty="0" err="1"/>
              <a:t>KursTeam</a:t>
            </a:r>
            <a:r>
              <a:rPr lang="sv-SE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Behöver vi några andra Team på vår skola?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När kan vi behöva skapa övriga Team?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49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Vilka konstellationer har ni på er skola?</a:t>
            </a:r>
          </a:p>
          <a:p>
            <a:r>
              <a:rPr lang="sv-SE" dirty="0"/>
              <a:t>Delaktighet är viktigt och därför är det viktigt att alla är med och bestämmer. </a:t>
            </a:r>
          </a:p>
          <a:p>
            <a:r>
              <a:rPr lang="sv-SE" dirty="0"/>
              <a:t>Se hur många kanaler ni kan komma på.</a:t>
            </a:r>
          </a:p>
          <a:p>
            <a:r>
              <a:rPr lang="sv-SE" b="1" dirty="0"/>
              <a:t>Förslag: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Arbetslag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Beslut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Vaktmästaren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Fritids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IKT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Ämneslag</a:t>
            </a:r>
          </a:p>
          <a:p>
            <a:pPr marL="171450" indent="-171450">
              <a:buFontTx/>
              <a:buChar char="-"/>
            </a:pPr>
            <a:r>
              <a:rPr lang="sv-SE" b="1" dirty="0"/>
              <a:t>Trygghetsgrupp</a:t>
            </a:r>
          </a:p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0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får vi för möjligheter med Microsoft Teams som tidigare system inte kunnat erbjuda?</a:t>
            </a:r>
          </a:p>
          <a:p>
            <a:r>
              <a:rPr lang="sv-SE" b="1" dirty="0"/>
              <a:t>Förslag: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Mycket samlat på en yta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Bättre kommunikation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Möjligheter </a:t>
            </a:r>
            <a:r>
              <a:rPr lang="sv-SE" b="0"/>
              <a:t>att samarbeta</a:t>
            </a:r>
          </a:p>
          <a:p>
            <a:pPr marL="171450" indent="-171450">
              <a:buFontTx/>
              <a:buChar char="-"/>
            </a:pP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71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349F9E8-463B-4D5E-9294-7E4F37170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349F9E8-463B-4D5E-9294-7E4F37170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</a:t>
            </a:r>
            <a:r>
              <a:rPr lang="sv-SE" sz="9600">
                <a:solidFill>
                  <a:srgbClr val="C00000"/>
                </a:solidFill>
                <a:latin typeface="Trebuchet MS" panose="020B0603020202020204" pitchFamily="34" charset="0"/>
              </a:rPr>
              <a:t>Team</a:t>
            </a:r>
            <a:r>
              <a:rPr lang="sv-SE" sz="960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behöver </a:t>
            </a:r>
            <a:br>
              <a:rPr lang="sv-SE" sz="960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sv-SE" sz="960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 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på vår skola?</a:t>
            </a:r>
          </a:p>
        </p:txBody>
      </p:sp>
    </p:spTree>
    <p:extLst>
      <p:ext uri="{BB962C8B-B14F-4D97-AF65-F5344CB8AC3E}">
        <p14:creationId xmlns:p14="http://schemas.microsoft.com/office/powerpoint/2010/main" val="307454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349F9E8-463B-4D5E-9294-7E4F37170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Kanaler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behöver vi i vårt </a:t>
            </a:r>
            <a:r>
              <a:rPr lang="sv-SE" sz="9600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PersonalTeam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292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349F9E8-463B-4D5E-9294-7E4F37170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nya möjligheter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ger Microsoft Teams?</a:t>
            </a:r>
          </a:p>
        </p:txBody>
      </p:sp>
    </p:spTree>
    <p:extLst>
      <p:ext uri="{BB962C8B-B14F-4D97-AF65-F5344CB8AC3E}">
        <p14:creationId xmlns:p14="http://schemas.microsoft.com/office/powerpoint/2010/main" val="23430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F95553632F744191FD1EC1449E215E" ma:contentTypeVersion="4" ma:contentTypeDescription="Skapa ett nytt dokument." ma:contentTypeScope="" ma:versionID="ed214cf4d40b2f5f1942ab45783fa7a0">
  <xsd:schema xmlns:xsd="http://www.w3.org/2001/XMLSchema" xmlns:xs="http://www.w3.org/2001/XMLSchema" xmlns:p="http://schemas.microsoft.com/office/2006/metadata/properties" xmlns:ns2="1ac52e61-ab49-4d36-a9a7-e0ba397b1551" xmlns:ns3="f3c5b7e3-1fcb-4460-ab21-7ade6bb4aa75" targetNamespace="http://schemas.microsoft.com/office/2006/metadata/properties" ma:root="true" ma:fieldsID="47d88875b76e84cab8745c1952cf453a" ns2:_="" ns3:_="">
    <xsd:import namespace="1ac52e61-ab49-4d36-a9a7-e0ba397b1551"/>
    <xsd:import namespace="f3c5b7e3-1fcb-4460-ab21-7ade6bb4a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2e61-ab49-4d36-a9a7-e0ba397b1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5b7e3-1fcb-4460-ab21-7ade6bb4aa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DC76A8-E9AC-4E5A-8A80-81CD8F6C3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c52e61-ab49-4d36-a9a7-e0ba397b1551"/>
    <ds:schemaRef ds:uri="f3c5b7e3-1fcb-4460-ab21-7ade6bb4a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657EA1-9C2E-4F26-9F40-01E67CCF87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Bredbild</PresentationFormat>
  <Paragraphs>26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Office-tema</vt:lpstr>
      <vt:lpstr>DISKUTERA</vt:lpstr>
      <vt:lpstr>Vilka Team behöver  vi på vår skola?</vt:lpstr>
      <vt:lpstr>Vilka Kanaler behöver vi i vårt PersonalTeam?</vt:lpstr>
      <vt:lpstr>Vilka nya möjligheter ger Microsoft Teams?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Andy Rahm Eriksson</cp:lastModifiedBy>
  <cp:revision>1</cp:revision>
  <dcterms:created xsi:type="dcterms:W3CDTF">2019-02-21T13:31:13Z</dcterms:created>
  <dcterms:modified xsi:type="dcterms:W3CDTF">2019-08-21T09:24:42Z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0x01010049F95553632F744191FD1EC1449E215E</vt:lpwstr>
  </property>
</Properties>
</file>